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420" r:id="rId3"/>
    <p:sldId id="343" r:id="rId4"/>
    <p:sldId id="346" r:id="rId5"/>
    <p:sldId id="347" r:id="rId6"/>
    <p:sldId id="396" r:id="rId7"/>
    <p:sldId id="401" r:id="rId8"/>
    <p:sldId id="411" r:id="rId9"/>
    <p:sldId id="366" r:id="rId10"/>
    <p:sldId id="422" r:id="rId11"/>
    <p:sldId id="344" r:id="rId12"/>
    <p:sldId id="406" r:id="rId13"/>
    <p:sldId id="407" r:id="rId14"/>
    <p:sldId id="285" r:id="rId15"/>
    <p:sldId id="423" r:id="rId16"/>
    <p:sldId id="361" r:id="rId17"/>
    <p:sldId id="413" r:id="rId18"/>
    <p:sldId id="298" r:id="rId19"/>
    <p:sldId id="414" r:id="rId20"/>
    <p:sldId id="267" r:id="rId21"/>
    <p:sldId id="268" r:id="rId22"/>
    <p:sldId id="269" r:id="rId23"/>
    <p:sldId id="271" r:id="rId24"/>
    <p:sldId id="415" r:id="rId25"/>
    <p:sldId id="259" r:id="rId26"/>
    <p:sldId id="257" r:id="rId27"/>
    <p:sldId id="416" r:id="rId28"/>
    <p:sldId id="299" r:id="rId29"/>
    <p:sldId id="417" r:id="rId30"/>
    <p:sldId id="418" r:id="rId31"/>
    <p:sldId id="419" r:id="rId32"/>
    <p:sldId id="260" r:id="rId33"/>
    <p:sldId id="261" r:id="rId34"/>
    <p:sldId id="262" r:id="rId35"/>
    <p:sldId id="263" r:id="rId36"/>
    <p:sldId id="258" r:id="rId37"/>
    <p:sldId id="264" r:id="rId38"/>
    <p:sldId id="265" r:id="rId3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546158-C0F1-4DAB-8CC1-21A4D9378FDD}" v="23" dt="2024-04-26T17:10:32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o Campanella" userId="dd104a82c746dab3" providerId="LiveId" clId="{F6546158-C0F1-4DAB-8CC1-21A4D9378FDD}"/>
    <pc:docChg chg="undo custSel addSld delSld modSld sldOrd">
      <pc:chgData name="Angelo Campanella" userId="dd104a82c746dab3" providerId="LiveId" clId="{F6546158-C0F1-4DAB-8CC1-21A4D9378FDD}" dt="2024-04-26T17:11:03.676" v="356" actId="1076"/>
      <pc:docMkLst>
        <pc:docMk/>
      </pc:docMkLst>
      <pc:sldChg chg="addSp modSp mod setBg">
        <pc:chgData name="Angelo Campanella" userId="dd104a82c746dab3" providerId="LiveId" clId="{F6546158-C0F1-4DAB-8CC1-21A4D9378FDD}" dt="2024-04-26T16:48:51.609" v="214" actId="12"/>
        <pc:sldMkLst>
          <pc:docMk/>
          <pc:sldMk cId="1251069772" sldId="256"/>
        </pc:sldMkLst>
        <pc:spChg chg="mod">
          <ac:chgData name="Angelo Campanella" userId="dd104a82c746dab3" providerId="LiveId" clId="{F6546158-C0F1-4DAB-8CC1-21A4D9378FDD}" dt="2024-04-26T16:48:29.043" v="194" actId="26606"/>
          <ac:spMkLst>
            <pc:docMk/>
            <pc:sldMk cId="1251069772" sldId="256"/>
            <ac:spMk id="2" creationId="{8BC6E2E9-37C6-7046-B4FA-D705615EDDE0}"/>
          </ac:spMkLst>
        </pc:spChg>
        <pc:spChg chg="mod">
          <ac:chgData name="Angelo Campanella" userId="dd104a82c746dab3" providerId="LiveId" clId="{F6546158-C0F1-4DAB-8CC1-21A4D9378FDD}" dt="2024-04-26T16:48:51.609" v="214" actId="12"/>
          <ac:spMkLst>
            <pc:docMk/>
            <pc:sldMk cId="1251069772" sldId="256"/>
            <ac:spMk id="3" creationId="{25EBCCDF-C1FB-E43F-E4EF-38CC71A86114}"/>
          </ac:spMkLst>
        </pc:spChg>
        <pc:spChg chg="add">
          <ac:chgData name="Angelo Campanella" userId="dd104a82c746dab3" providerId="LiveId" clId="{F6546158-C0F1-4DAB-8CC1-21A4D9378FDD}" dt="2024-04-26T16:48:29.043" v="194" actId="26606"/>
          <ac:spMkLst>
            <pc:docMk/>
            <pc:sldMk cId="1251069772" sldId="256"/>
            <ac:spMk id="8" creationId="{C3896A03-3945-419A-B66B-4EE266EDD152}"/>
          </ac:spMkLst>
        </pc:spChg>
        <pc:spChg chg="add">
          <ac:chgData name="Angelo Campanella" userId="dd104a82c746dab3" providerId="LiveId" clId="{F6546158-C0F1-4DAB-8CC1-21A4D9378FDD}" dt="2024-04-26T16:48:29.043" v="194" actId="26606"/>
          <ac:spMkLst>
            <pc:docMk/>
            <pc:sldMk cId="1251069772" sldId="256"/>
            <ac:spMk id="10" creationId="{B34F5AD2-EDBD-4BBD-A55C-EAFFD0C7097A}"/>
          </ac:spMkLst>
        </pc:spChg>
        <pc:spChg chg="add">
          <ac:chgData name="Angelo Campanella" userId="dd104a82c746dab3" providerId="LiveId" clId="{F6546158-C0F1-4DAB-8CC1-21A4D9378FDD}" dt="2024-04-26T16:48:29.043" v="194" actId="26606"/>
          <ac:spMkLst>
            <pc:docMk/>
            <pc:sldMk cId="1251069772" sldId="256"/>
            <ac:spMk id="12" creationId="{450D3AD2-FA80-415F-A9CE-54D884561CD7}"/>
          </ac:spMkLst>
        </pc:spChg>
      </pc:sldChg>
      <pc:sldChg chg="add">
        <pc:chgData name="Angelo Campanella" userId="dd104a82c746dab3" providerId="LiveId" clId="{F6546158-C0F1-4DAB-8CC1-21A4D9378FDD}" dt="2024-04-26T16:43:55.624" v="92"/>
        <pc:sldMkLst>
          <pc:docMk/>
          <pc:sldMk cId="2939313942" sldId="257"/>
        </pc:sldMkLst>
      </pc:sldChg>
      <pc:sldChg chg="add">
        <pc:chgData name="Angelo Campanella" userId="dd104a82c746dab3" providerId="LiveId" clId="{F6546158-C0F1-4DAB-8CC1-21A4D9378FDD}" dt="2024-04-26T16:40:22.799" v="91"/>
        <pc:sldMkLst>
          <pc:docMk/>
          <pc:sldMk cId="0" sldId="258"/>
        </pc:sldMkLst>
      </pc:sldChg>
      <pc:sldChg chg="add">
        <pc:chgData name="Angelo Campanella" userId="dd104a82c746dab3" providerId="LiveId" clId="{F6546158-C0F1-4DAB-8CC1-21A4D9378FDD}" dt="2024-04-26T16:43:55.624" v="92"/>
        <pc:sldMkLst>
          <pc:docMk/>
          <pc:sldMk cId="2237847347" sldId="259"/>
        </pc:sldMkLst>
      </pc:sldChg>
      <pc:sldChg chg="add">
        <pc:chgData name="Angelo Campanella" userId="dd104a82c746dab3" providerId="LiveId" clId="{F6546158-C0F1-4DAB-8CC1-21A4D9378FDD}" dt="2024-04-26T16:40:22.799" v="91"/>
        <pc:sldMkLst>
          <pc:docMk/>
          <pc:sldMk cId="0" sldId="260"/>
        </pc:sldMkLst>
      </pc:sldChg>
      <pc:sldChg chg="add">
        <pc:chgData name="Angelo Campanella" userId="dd104a82c746dab3" providerId="LiveId" clId="{F6546158-C0F1-4DAB-8CC1-21A4D9378FDD}" dt="2024-04-26T16:40:22.799" v="91"/>
        <pc:sldMkLst>
          <pc:docMk/>
          <pc:sldMk cId="0" sldId="261"/>
        </pc:sldMkLst>
      </pc:sldChg>
      <pc:sldChg chg="add">
        <pc:chgData name="Angelo Campanella" userId="dd104a82c746dab3" providerId="LiveId" clId="{F6546158-C0F1-4DAB-8CC1-21A4D9378FDD}" dt="2024-04-26T16:40:22.799" v="91"/>
        <pc:sldMkLst>
          <pc:docMk/>
          <pc:sldMk cId="0" sldId="262"/>
        </pc:sldMkLst>
      </pc:sldChg>
      <pc:sldChg chg="add">
        <pc:chgData name="Angelo Campanella" userId="dd104a82c746dab3" providerId="LiveId" clId="{F6546158-C0F1-4DAB-8CC1-21A4D9378FDD}" dt="2024-04-26T16:40:22.799" v="91"/>
        <pc:sldMkLst>
          <pc:docMk/>
          <pc:sldMk cId="0" sldId="263"/>
        </pc:sldMkLst>
      </pc:sldChg>
      <pc:sldChg chg="add">
        <pc:chgData name="Angelo Campanella" userId="dd104a82c746dab3" providerId="LiveId" clId="{F6546158-C0F1-4DAB-8CC1-21A4D9378FDD}" dt="2024-04-26T16:40:22.799" v="91"/>
        <pc:sldMkLst>
          <pc:docMk/>
          <pc:sldMk cId="0" sldId="264"/>
        </pc:sldMkLst>
      </pc:sldChg>
      <pc:sldChg chg="add">
        <pc:chgData name="Angelo Campanella" userId="dd104a82c746dab3" providerId="LiveId" clId="{F6546158-C0F1-4DAB-8CC1-21A4D9378FDD}" dt="2024-04-26T16:40:22.799" v="91"/>
        <pc:sldMkLst>
          <pc:docMk/>
          <pc:sldMk cId="0" sldId="265"/>
        </pc:sldMkLst>
      </pc:sldChg>
      <pc:sldChg chg="addSp modSp add mod setBg modNotes">
        <pc:chgData name="Angelo Campanella" userId="dd104a82c746dab3" providerId="LiveId" clId="{F6546158-C0F1-4DAB-8CC1-21A4D9378FDD}" dt="2024-04-26T16:59:55.658" v="324" actId="26606"/>
        <pc:sldMkLst>
          <pc:docMk/>
          <pc:sldMk cId="2853569265" sldId="267"/>
        </pc:sldMkLst>
        <pc:spChg chg="mod">
          <ac:chgData name="Angelo Campanella" userId="dd104a82c746dab3" providerId="LiveId" clId="{F6546158-C0F1-4DAB-8CC1-21A4D9378FDD}" dt="2024-04-26T16:59:55.658" v="324" actId="26606"/>
          <ac:spMkLst>
            <pc:docMk/>
            <pc:sldMk cId="2853569265" sldId="267"/>
            <ac:spMk id="5" creationId="{00000000-0000-0000-0000-000000000000}"/>
          </ac:spMkLst>
        </pc:spChg>
        <pc:spChg chg="mod">
          <ac:chgData name="Angelo Campanella" userId="dd104a82c746dab3" providerId="LiveId" clId="{F6546158-C0F1-4DAB-8CC1-21A4D9378FDD}" dt="2024-04-26T16:59:55.658" v="324" actId="26606"/>
          <ac:spMkLst>
            <pc:docMk/>
            <pc:sldMk cId="2853569265" sldId="267"/>
            <ac:spMk id="3945" creationId="{00000000-0000-0000-0000-000000000000}"/>
          </ac:spMkLst>
        </pc:spChg>
        <pc:spChg chg="mod ord">
          <ac:chgData name="Angelo Campanella" userId="dd104a82c746dab3" providerId="LiveId" clId="{F6546158-C0F1-4DAB-8CC1-21A4D9378FDD}" dt="2024-04-26T16:59:55.658" v="324" actId="26606"/>
          <ac:spMkLst>
            <pc:docMk/>
            <pc:sldMk cId="2853569265" sldId="267"/>
            <ac:spMk id="3953" creationId="{00000000-0000-0000-0000-000000000000}"/>
          </ac:spMkLst>
        </pc:spChg>
        <pc:spChg chg="add">
          <ac:chgData name="Angelo Campanella" userId="dd104a82c746dab3" providerId="LiveId" clId="{F6546158-C0F1-4DAB-8CC1-21A4D9378FDD}" dt="2024-04-26T16:59:55.658" v="324" actId="26606"/>
          <ac:spMkLst>
            <pc:docMk/>
            <pc:sldMk cId="2853569265" sldId="267"/>
            <ac:spMk id="3958" creationId="{5C8908E2-EE49-44D2-9428-A28D2312A8D5}"/>
          </ac:spMkLst>
        </pc:spChg>
        <pc:spChg chg="add">
          <ac:chgData name="Angelo Campanella" userId="dd104a82c746dab3" providerId="LiveId" clId="{F6546158-C0F1-4DAB-8CC1-21A4D9378FDD}" dt="2024-04-26T16:59:55.658" v="324" actId="26606"/>
          <ac:spMkLst>
            <pc:docMk/>
            <pc:sldMk cId="2853569265" sldId="267"/>
            <ac:spMk id="3964" creationId="{8B88B599-C539-4F18-A32A-40207EC6E21A}"/>
          </ac:spMkLst>
        </pc:spChg>
        <pc:spChg chg="add">
          <ac:chgData name="Angelo Campanella" userId="dd104a82c746dab3" providerId="LiveId" clId="{F6546158-C0F1-4DAB-8CC1-21A4D9378FDD}" dt="2024-04-26T16:59:55.658" v="324" actId="26606"/>
          <ac:spMkLst>
            <pc:docMk/>
            <pc:sldMk cId="2853569265" sldId="267"/>
            <ac:spMk id="3966" creationId="{ED888B23-07FA-482A-96DF-47E31AF1A603}"/>
          </ac:spMkLst>
        </pc:spChg>
        <pc:spChg chg="add">
          <ac:chgData name="Angelo Campanella" userId="dd104a82c746dab3" providerId="LiveId" clId="{F6546158-C0F1-4DAB-8CC1-21A4D9378FDD}" dt="2024-04-26T16:59:55.658" v="324" actId="26606"/>
          <ac:spMkLst>
            <pc:docMk/>
            <pc:sldMk cId="2853569265" sldId="267"/>
            <ac:spMk id="3968" creationId="{A17BF396-6023-48D8-9C0C-893820872982}"/>
          </ac:spMkLst>
        </pc:spChg>
        <pc:grpChg chg="add">
          <ac:chgData name="Angelo Campanella" userId="dd104a82c746dab3" providerId="LiveId" clId="{F6546158-C0F1-4DAB-8CC1-21A4D9378FDD}" dt="2024-04-26T16:59:55.658" v="324" actId="26606"/>
          <ac:grpSpMkLst>
            <pc:docMk/>
            <pc:sldMk cId="2853569265" sldId="267"/>
            <ac:grpSpMk id="3960" creationId="{B29018A0-5DE6-4CC9-AB25-675616AF7225}"/>
          </ac:grpSpMkLst>
        </pc:grpChg>
        <pc:picChg chg="mod">
          <ac:chgData name="Angelo Campanella" userId="dd104a82c746dab3" providerId="LiveId" clId="{F6546158-C0F1-4DAB-8CC1-21A4D9378FDD}" dt="2024-04-26T16:59:55.658" v="324" actId="26606"/>
          <ac:picMkLst>
            <pc:docMk/>
            <pc:sldMk cId="2853569265" sldId="267"/>
            <ac:picMk id="6" creationId="{00000000-0000-0000-0000-000000000000}"/>
          </ac:picMkLst>
        </pc:picChg>
      </pc:sldChg>
      <pc:sldChg chg="modSp add mod setBg modNotes">
        <pc:chgData name="Angelo Campanella" userId="dd104a82c746dab3" providerId="LiveId" clId="{F6546158-C0F1-4DAB-8CC1-21A4D9378FDD}" dt="2024-04-26T17:04:34.851" v="338" actId="207"/>
        <pc:sldMkLst>
          <pc:docMk/>
          <pc:sldMk cId="1078528664" sldId="268"/>
        </pc:sldMkLst>
        <pc:spChg chg="mod">
          <ac:chgData name="Angelo Campanella" userId="dd104a82c746dab3" providerId="LiveId" clId="{F6546158-C0F1-4DAB-8CC1-21A4D9378FDD}" dt="2024-04-26T17:04:18.118" v="335" actId="14100"/>
          <ac:spMkLst>
            <pc:docMk/>
            <pc:sldMk cId="1078528664" sldId="268"/>
            <ac:spMk id="3" creationId="{00000000-0000-0000-0000-000000000000}"/>
          </ac:spMkLst>
        </pc:spChg>
        <pc:spChg chg="mod">
          <ac:chgData name="Angelo Campanella" userId="dd104a82c746dab3" providerId="LiveId" clId="{F6546158-C0F1-4DAB-8CC1-21A4D9378FDD}" dt="2024-04-26T17:04:34.851" v="338" actId="207"/>
          <ac:spMkLst>
            <pc:docMk/>
            <pc:sldMk cId="1078528664" sldId="268"/>
            <ac:spMk id="5" creationId="{00000000-0000-0000-0000-000000000000}"/>
          </ac:spMkLst>
        </pc:spChg>
        <pc:spChg chg="mod">
          <ac:chgData name="Angelo Campanella" userId="dd104a82c746dab3" providerId="LiveId" clId="{F6546158-C0F1-4DAB-8CC1-21A4D9378FDD}" dt="2024-04-26T17:04:30.013" v="337" actId="207"/>
          <ac:spMkLst>
            <pc:docMk/>
            <pc:sldMk cId="1078528664" sldId="268"/>
            <ac:spMk id="6" creationId="{00000000-0000-0000-0000-000000000000}"/>
          </ac:spMkLst>
        </pc:spChg>
        <pc:spChg chg="mod">
          <ac:chgData name="Angelo Campanella" userId="dd104a82c746dab3" providerId="LiveId" clId="{F6546158-C0F1-4DAB-8CC1-21A4D9378FDD}" dt="2024-04-26T17:04:25.255" v="336" actId="207"/>
          <ac:spMkLst>
            <pc:docMk/>
            <pc:sldMk cId="1078528664" sldId="268"/>
            <ac:spMk id="3945" creationId="{00000000-0000-0000-0000-000000000000}"/>
          </ac:spMkLst>
        </pc:spChg>
        <pc:picChg chg="mod">
          <ac:chgData name="Angelo Campanella" userId="dd104a82c746dab3" providerId="LiveId" clId="{F6546158-C0F1-4DAB-8CC1-21A4D9378FDD}" dt="2024-04-26T17:00:18.941" v="325" actId="1076"/>
          <ac:picMkLst>
            <pc:docMk/>
            <pc:sldMk cId="1078528664" sldId="268"/>
            <ac:picMk id="7" creationId="{00000000-0000-0000-0000-000000000000}"/>
          </ac:picMkLst>
        </pc:picChg>
      </pc:sldChg>
      <pc:sldChg chg="add setBg modNotes">
        <pc:chgData name="Angelo Campanella" userId="dd104a82c746dab3" providerId="LiveId" clId="{F6546158-C0F1-4DAB-8CC1-21A4D9378FDD}" dt="2024-04-26T17:04:45.992" v="339"/>
        <pc:sldMkLst>
          <pc:docMk/>
          <pc:sldMk cId="2962999412" sldId="269"/>
        </pc:sldMkLst>
      </pc:sldChg>
      <pc:sldChg chg="modSp add mod setBg modNotes">
        <pc:chgData name="Angelo Campanella" userId="dd104a82c746dab3" providerId="LiveId" clId="{F6546158-C0F1-4DAB-8CC1-21A4D9378FDD}" dt="2024-04-26T17:04:54.041" v="340"/>
        <pc:sldMkLst>
          <pc:docMk/>
          <pc:sldMk cId="2899077792" sldId="271"/>
        </pc:sldMkLst>
        <pc:spChg chg="mod">
          <ac:chgData name="Angelo Campanella" userId="dd104a82c746dab3" providerId="LiveId" clId="{F6546158-C0F1-4DAB-8CC1-21A4D9378FDD}" dt="2024-04-26T17:01:14.227" v="329" actId="1076"/>
          <ac:spMkLst>
            <pc:docMk/>
            <pc:sldMk cId="2899077792" sldId="271"/>
            <ac:spMk id="3945" creationId="{00000000-0000-0000-0000-000000000000}"/>
          </ac:spMkLst>
        </pc:spChg>
      </pc:sldChg>
      <pc:sldChg chg="addSp modSp mod setBg">
        <pc:chgData name="Angelo Campanella" userId="dd104a82c746dab3" providerId="LiveId" clId="{F6546158-C0F1-4DAB-8CC1-21A4D9378FDD}" dt="2024-04-26T17:02:49.651" v="330" actId="26606"/>
        <pc:sldMkLst>
          <pc:docMk/>
          <pc:sldMk cId="0" sldId="285"/>
        </pc:sldMkLst>
        <pc:spChg chg="mod">
          <ac:chgData name="Angelo Campanella" userId="dd104a82c746dab3" providerId="LiveId" clId="{F6546158-C0F1-4DAB-8CC1-21A4D9378FDD}" dt="2024-04-26T17:02:49.651" v="330" actId="26606"/>
          <ac:spMkLst>
            <pc:docMk/>
            <pc:sldMk cId="0" sldId="285"/>
            <ac:spMk id="18434" creationId="{9A314E33-172C-5AA5-33A0-79B63A0BFF59}"/>
          </ac:spMkLst>
        </pc:spChg>
        <pc:spChg chg="mod">
          <ac:chgData name="Angelo Campanella" userId="dd104a82c746dab3" providerId="LiveId" clId="{F6546158-C0F1-4DAB-8CC1-21A4D9378FDD}" dt="2024-04-26T17:02:49.651" v="330" actId="26606"/>
          <ac:spMkLst>
            <pc:docMk/>
            <pc:sldMk cId="0" sldId="285"/>
            <ac:spMk id="18435" creationId="{28A1306D-E163-EB20-B722-D04CBACB7A0C}"/>
          </ac:spMkLst>
        </pc:spChg>
        <pc:spChg chg="add">
          <ac:chgData name="Angelo Campanella" userId="dd104a82c746dab3" providerId="LiveId" clId="{F6546158-C0F1-4DAB-8CC1-21A4D9378FDD}" dt="2024-04-26T17:02:49.651" v="330" actId="26606"/>
          <ac:spMkLst>
            <pc:docMk/>
            <pc:sldMk cId="0" sldId="285"/>
            <ac:spMk id="18441" creationId="{47942995-B07F-4636-9A06-C6A104B260A8}"/>
          </ac:spMkLst>
        </pc:spChg>
        <pc:spChg chg="add">
          <ac:chgData name="Angelo Campanella" userId="dd104a82c746dab3" providerId="LiveId" clId="{F6546158-C0F1-4DAB-8CC1-21A4D9378FDD}" dt="2024-04-26T17:02:49.651" v="330" actId="26606"/>
          <ac:spMkLst>
            <pc:docMk/>
            <pc:sldMk cId="0" sldId="285"/>
            <ac:spMk id="18448" creationId="{B81933D1-5615-42C7-9C0B-4EB7105CCE2D}"/>
          </ac:spMkLst>
        </pc:spChg>
        <pc:spChg chg="add">
          <ac:chgData name="Angelo Campanella" userId="dd104a82c746dab3" providerId="LiveId" clId="{F6546158-C0F1-4DAB-8CC1-21A4D9378FDD}" dt="2024-04-26T17:02:49.651" v="330" actId="26606"/>
          <ac:spMkLst>
            <pc:docMk/>
            <pc:sldMk cId="0" sldId="285"/>
            <ac:spMk id="18450" creationId="{19C9EAEA-39D0-4B0E-A0EB-51E7B26740B1}"/>
          </ac:spMkLst>
        </pc:spChg>
        <pc:grpChg chg="add">
          <ac:chgData name="Angelo Campanella" userId="dd104a82c746dab3" providerId="LiveId" clId="{F6546158-C0F1-4DAB-8CC1-21A4D9378FDD}" dt="2024-04-26T17:02:49.651" v="330" actId="26606"/>
          <ac:grpSpMkLst>
            <pc:docMk/>
            <pc:sldMk cId="0" sldId="285"/>
            <ac:grpSpMk id="18443" creationId="{032D8612-31EB-44CF-A1D0-14FD4C705424}"/>
          </ac:grpSpMkLst>
        </pc:grpChg>
        <pc:picChg chg="mod">
          <ac:chgData name="Angelo Campanella" userId="dd104a82c746dab3" providerId="LiveId" clId="{F6546158-C0F1-4DAB-8CC1-21A4D9378FDD}" dt="2024-04-26T17:02:49.651" v="330" actId="26606"/>
          <ac:picMkLst>
            <pc:docMk/>
            <pc:sldMk cId="0" sldId="285"/>
            <ac:picMk id="18436" creationId="{4CFD494E-9EA3-1191-602A-DD300BD65095}"/>
          </ac:picMkLst>
        </pc:picChg>
      </pc:sldChg>
      <pc:sldChg chg="add del">
        <pc:chgData name="Angelo Campanella" userId="dd104a82c746dab3" providerId="LiveId" clId="{F6546158-C0F1-4DAB-8CC1-21A4D9378FDD}" dt="2024-04-26T17:10:49.552" v="355" actId="47"/>
        <pc:sldMkLst>
          <pc:docMk/>
          <pc:sldMk cId="3648282498" sldId="295"/>
        </pc:sldMkLst>
      </pc:sldChg>
      <pc:sldChg chg="modSp add mod">
        <pc:chgData name="Angelo Campanella" userId="dd104a82c746dab3" providerId="LiveId" clId="{F6546158-C0F1-4DAB-8CC1-21A4D9378FDD}" dt="2024-04-26T17:11:03.676" v="356" actId="1076"/>
        <pc:sldMkLst>
          <pc:docMk/>
          <pc:sldMk cId="2209881696" sldId="298"/>
        </pc:sldMkLst>
        <pc:picChg chg="mod">
          <ac:chgData name="Angelo Campanella" userId="dd104a82c746dab3" providerId="LiveId" clId="{F6546158-C0F1-4DAB-8CC1-21A4D9378FDD}" dt="2024-04-26T17:11:03.676" v="356" actId="1076"/>
          <ac:picMkLst>
            <pc:docMk/>
            <pc:sldMk cId="2209881696" sldId="298"/>
            <ac:picMk id="6" creationId="{00000000-0000-0000-0000-000000000000}"/>
          </ac:picMkLst>
        </pc:picChg>
      </pc:sldChg>
      <pc:sldChg chg="add">
        <pc:chgData name="Angelo Campanella" userId="dd104a82c746dab3" providerId="LiveId" clId="{F6546158-C0F1-4DAB-8CC1-21A4D9378FDD}" dt="2024-04-26T16:43:55.624" v="92"/>
        <pc:sldMkLst>
          <pc:docMk/>
          <pc:sldMk cId="0" sldId="299"/>
        </pc:sldMkLst>
      </pc:sldChg>
      <pc:sldChg chg="addSp delSp modSp mod setBg">
        <pc:chgData name="Angelo Campanella" userId="dd104a82c746dab3" providerId="LiveId" clId="{F6546158-C0F1-4DAB-8CC1-21A4D9378FDD}" dt="2024-04-26T16:51:14.689" v="227" actId="26606"/>
        <pc:sldMkLst>
          <pc:docMk/>
          <pc:sldMk cId="0" sldId="344"/>
        </pc:sldMkLst>
        <pc:spChg chg="mod">
          <ac:chgData name="Angelo Campanella" userId="dd104a82c746dab3" providerId="LiveId" clId="{F6546158-C0F1-4DAB-8CC1-21A4D9378FDD}" dt="2024-04-26T16:51:14.689" v="227" actId="26606"/>
          <ac:spMkLst>
            <pc:docMk/>
            <pc:sldMk cId="0" sldId="344"/>
            <ac:spMk id="15362" creationId="{6A17FD82-8061-6718-13E6-9A3CE23CF7E3}"/>
          </ac:spMkLst>
        </pc:spChg>
        <pc:spChg chg="mod ord">
          <ac:chgData name="Angelo Campanella" userId="dd104a82c746dab3" providerId="LiveId" clId="{F6546158-C0F1-4DAB-8CC1-21A4D9378FDD}" dt="2024-04-26T16:51:14.689" v="227" actId="26606"/>
          <ac:spMkLst>
            <pc:docMk/>
            <pc:sldMk cId="0" sldId="344"/>
            <ac:spMk id="15363" creationId="{3165F058-1C95-A9FB-E914-A12ECD7B0B28}"/>
          </ac:spMkLst>
        </pc:spChg>
        <pc:spChg chg="add del">
          <ac:chgData name="Angelo Campanella" userId="dd104a82c746dab3" providerId="LiveId" clId="{F6546158-C0F1-4DAB-8CC1-21A4D9378FDD}" dt="2024-04-26T16:51:08.780" v="222" actId="26606"/>
          <ac:spMkLst>
            <pc:docMk/>
            <pc:sldMk cId="0" sldId="344"/>
            <ac:spMk id="15369" creationId="{327D73B4-9F5C-4A64-A179-51B9500CB8B5}"/>
          </ac:spMkLst>
        </pc:spChg>
        <pc:spChg chg="add del">
          <ac:chgData name="Angelo Campanella" userId="dd104a82c746dab3" providerId="LiveId" clId="{F6546158-C0F1-4DAB-8CC1-21A4D9378FDD}" dt="2024-04-26T16:51:08.780" v="222" actId="26606"/>
          <ac:spMkLst>
            <pc:docMk/>
            <pc:sldMk cId="0" sldId="344"/>
            <ac:spMk id="15371" creationId="{C1F06963-6374-4B48-844F-071A9BAAAE02}"/>
          </ac:spMkLst>
        </pc:spChg>
        <pc:spChg chg="add del">
          <ac:chgData name="Angelo Campanella" userId="dd104a82c746dab3" providerId="LiveId" clId="{F6546158-C0F1-4DAB-8CC1-21A4D9378FDD}" dt="2024-04-26T16:51:08.780" v="222" actId="26606"/>
          <ac:spMkLst>
            <pc:docMk/>
            <pc:sldMk cId="0" sldId="344"/>
            <ac:spMk id="15373" creationId="{6CB927A4-E432-4310-9CD5-E89FF5063179}"/>
          </ac:spMkLst>
        </pc:spChg>
        <pc:spChg chg="add del">
          <ac:chgData name="Angelo Campanella" userId="dd104a82c746dab3" providerId="LiveId" clId="{F6546158-C0F1-4DAB-8CC1-21A4D9378FDD}" dt="2024-04-26T16:51:08.780" v="222" actId="26606"/>
          <ac:spMkLst>
            <pc:docMk/>
            <pc:sldMk cId="0" sldId="344"/>
            <ac:spMk id="15375" creationId="{1453BF6C-B012-48B7-B4E8-6D7AC7C27D02}"/>
          </ac:spMkLst>
        </pc:spChg>
        <pc:spChg chg="add del">
          <ac:chgData name="Angelo Campanella" userId="dd104a82c746dab3" providerId="LiveId" clId="{F6546158-C0F1-4DAB-8CC1-21A4D9378FDD}" dt="2024-04-26T16:51:08.780" v="222" actId="26606"/>
          <ac:spMkLst>
            <pc:docMk/>
            <pc:sldMk cId="0" sldId="344"/>
            <ac:spMk id="15377" creationId="{E3020543-B24B-4EC4-8FFC-8DD88EEA91A8}"/>
          </ac:spMkLst>
        </pc:spChg>
        <pc:spChg chg="add del">
          <ac:chgData name="Angelo Campanella" userId="dd104a82c746dab3" providerId="LiveId" clId="{F6546158-C0F1-4DAB-8CC1-21A4D9378FDD}" dt="2024-04-26T16:51:12.647" v="224" actId="26606"/>
          <ac:spMkLst>
            <pc:docMk/>
            <pc:sldMk cId="0" sldId="344"/>
            <ac:spMk id="15385" creationId="{C3420C89-0B09-4632-A4AF-3971D08BF7A8}"/>
          </ac:spMkLst>
        </pc:spChg>
        <pc:spChg chg="add del">
          <ac:chgData name="Angelo Campanella" userId="dd104a82c746dab3" providerId="LiveId" clId="{F6546158-C0F1-4DAB-8CC1-21A4D9378FDD}" dt="2024-04-26T16:51:12.647" v="224" actId="26606"/>
          <ac:spMkLst>
            <pc:docMk/>
            <pc:sldMk cId="0" sldId="344"/>
            <ac:spMk id="15386" creationId="{4E5CBA61-BF74-40B4-A3A8-366BBA626CCF}"/>
          </ac:spMkLst>
        </pc:spChg>
        <pc:spChg chg="add del">
          <ac:chgData name="Angelo Campanella" userId="dd104a82c746dab3" providerId="LiveId" clId="{F6546158-C0F1-4DAB-8CC1-21A4D9378FDD}" dt="2024-04-26T16:51:14.674" v="226" actId="26606"/>
          <ac:spMkLst>
            <pc:docMk/>
            <pc:sldMk cId="0" sldId="344"/>
            <ac:spMk id="15392" creationId="{5AA03EDC-7067-4DFF-B672-541D016AAAB8}"/>
          </ac:spMkLst>
        </pc:spChg>
        <pc:spChg chg="add del">
          <ac:chgData name="Angelo Campanella" userId="dd104a82c746dab3" providerId="LiveId" clId="{F6546158-C0F1-4DAB-8CC1-21A4D9378FDD}" dt="2024-04-26T16:51:14.674" v="226" actId="26606"/>
          <ac:spMkLst>
            <pc:docMk/>
            <pc:sldMk cId="0" sldId="344"/>
            <ac:spMk id="15393" creationId="{0EBF3E39-B0BE-496A-8604-9007470FFA3A}"/>
          </ac:spMkLst>
        </pc:spChg>
        <pc:spChg chg="add">
          <ac:chgData name="Angelo Campanella" userId="dd104a82c746dab3" providerId="LiveId" clId="{F6546158-C0F1-4DAB-8CC1-21A4D9378FDD}" dt="2024-04-26T16:51:14.689" v="227" actId="26606"/>
          <ac:spMkLst>
            <pc:docMk/>
            <pc:sldMk cId="0" sldId="344"/>
            <ac:spMk id="15395" creationId="{5C8908E2-EE49-44D2-9428-A28D2312A8D5}"/>
          </ac:spMkLst>
        </pc:spChg>
        <pc:spChg chg="add">
          <ac:chgData name="Angelo Campanella" userId="dd104a82c746dab3" providerId="LiveId" clId="{F6546158-C0F1-4DAB-8CC1-21A4D9378FDD}" dt="2024-04-26T16:51:14.689" v="227" actId="26606"/>
          <ac:spMkLst>
            <pc:docMk/>
            <pc:sldMk cId="0" sldId="344"/>
            <ac:spMk id="15398" creationId="{02114E49-C077-4083-B5C1-6A6E70F4D91F}"/>
          </ac:spMkLst>
        </pc:spChg>
        <pc:spChg chg="add">
          <ac:chgData name="Angelo Campanella" userId="dd104a82c746dab3" providerId="LiveId" clId="{F6546158-C0F1-4DAB-8CC1-21A4D9378FDD}" dt="2024-04-26T16:51:14.689" v="227" actId="26606"/>
          <ac:spMkLst>
            <pc:docMk/>
            <pc:sldMk cId="0" sldId="344"/>
            <ac:spMk id="15399" creationId="{ED888B23-07FA-482A-96DF-47E31AF1A603}"/>
          </ac:spMkLst>
        </pc:spChg>
        <pc:grpChg chg="add del">
          <ac:chgData name="Angelo Campanella" userId="dd104a82c746dab3" providerId="LiveId" clId="{F6546158-C0F1-4DAB-8CC1-21A4D9378FDD}" dt="2024-04-26T16:51:12.647" v="224" actId="26606"/>
          <ac:grpSpMkLst>
            <pc:docMk/>
            <pc:sldMk cId="0" sldId="344"/>
            <ac:grpSpMk id="15387" creationId="{AC27E70C-5470-4262-B9CE-AE52C51CF4C1}"/>
          </ac:grpSpMkLst>
        </pc:grpChg>
        <pc:grpChg chg="add del">
          <ac:chgData name="Angelo Campanella" userId="dd104a82c746dab3" providerId="LiveId" clId="{F6546158-C0F1-4DAB-8CC1-21A4D9378FDD}" dt="2024-04-26T16:51:12.647" v="224" actId="26606"/>
          <ac:grpSpMkLst>
            <pc:docMk/>
            <pc:sldMk cId="0" sldId="344"/>
            <ac:grpSpMk id="15389" creationId="{E27AF472-EAE3-4572-AB69-B92BD10DBC6D}"/>
          </ac:grpSpMkLst>
        </pc:grpChg>
        <pc:grpChg chg="add">
          <ac:chgData name="Angelo Campanella" userId="dd104a82c746dab3" providerId="LiveId" clId="{F6546158-C0F1-4DAB-8CC1-21A4D9378FDD}" dt="2024-04-26T16:51:14.689" v="227" actId="26606"/>
          <ac:grpSpMkLst>
            <pc:docMk/>
            <pc:sldMk cId="0" sldId="344"/>
            <ac:grpSpMk id="15396" creationId="{D8C3AFD7-4CCE-484E-84C6-80FB3E3E2093}"/>
          </ac:grpSpMkLst>
        </pc:grpChg>
        <pc:picChg chg="mod ord">
          <ac:chgData name="Angelo Campanella" userId="dd104a82c746dab3" providerId="LiveId" clId="{F6546158-C0F1-4DAB-8CC1-21A4D9378FDD}" dt="2024-04-26T16:51:14.689" v="227" actId="26606"/>
          <ac:picMkLst>
            <pc:docMk/>
            <pc:sldMk cId="0" sldId="344"/>
            <ac:picMk id="15364" creationId="{EA6C1263-ACA9-E434-E789-D9AF67894EEE}"/>
          </ac:picMkLst>
        </pc:picChg>
        <pc:cxnChg chg="add del">
          <ac:chgData name="Angelo Campanella" userId="dd104a82c746dab3" providerId="LiveId" clId="{F6546158-C0F1-4DAB-8CC1-21A4D9378FDD}" dt="2024-04-26T16:51:08.780" v="222" actId="26606"/>
          <ac:cxnSpMkLst>
            <pc:docMk/>
            <pc:sldMk cId="0" sldId="344"/>
            <ac:cxnSpMk id="15379" creationId="{C49DA8F6-BCC1-4447-B54C-57856834B94B}"/>
          </ac:cxnSpMkLst>
        </pc:cxnChg>
      </pc:sldChg>
      <pc:sldChg chg="addSp delSp modSp mod setBg">
        <pc:chgData name="Angelo Campanella" userId="dd104a82c746dab3" providerId="LiveId" clId="{F6546158-C0F1-4DAB-8CC1-21A4D9378FDD}" dt="2024-04-26T16:58:54.049" v="322" actId="26606"/>
        <pc:sldMkLst>
          <pc:docMk/>
          <pc:sldMk cId="0" sldId="361"/>
        </pc:sldMkLst>
        <pc:spChg chg="mod">
          <ac:chgData name="Angelo Campanella" userId="dd104a82c746dab3" providerId="LiveId" clId="{F6546158-C0F1-4DAB-8CC1-21A4D9378FDD}" dt="2024-04-26T16:58:54.049" v="322" actId="26606"/>
          <ac:spMkLst>
            <pc:docMk/>
            <pc:sldMk cId="0" sldId="361"/>
            <ac:spMk id="2" creationId="{98342ECA-1724-1B85-A5B5-F561F25C3669}"/>
          </ac:spMkLst>
        </pc:spChg>
        <pc:spChg chg="mod">
          <ac:chgData name="Angelo Campanella" userId="dd104a82c746dab3" providerId="LiveId" clId="{F6546158-C0F1-4DAB-8CC1-21A4D9378FDD}" dt="2024-04-26T16:58:54.049" v="322" actId="26606"/>
          <ac:spMkLst>
            <pc:docMk/>
            <pc:sldMk cId="0" sldId="361"/>
            <ac:spMk id="3" creationId="{31A04857-85B6-4DEA-C3E5-396E950E676A}"/>
          </ac:spMkLst>
        </pc:spChg>
        <pc:spChg chg="add del">
          <ac:chgData name="Angelo Campanella" userId="dd104a82c746dab3" providerId="LiveId" clId="{F6546158-C0F1-4DAB-8CC1-21A4D9378FDD}" dt="2024-04-26T16:58:54.049" v="322" actId="26606"/>
          <ac:spMkLst>
            <pc:docMk/>
            <pc:sldMk cId="0" sldId="361"/>
            <ac:spMk id="9" creationId="{C0763A76-9F1C-4FC5-82B7-DD475DA461B2}"/>
          </ac:spMkLst>
        </pc:spChg>
        <pc:spChg chg="add del">
          <ac:chgData name="Angelo Campanella" userId="dd104a82c746dab3" providerId="LiveId" clId="{F6546158-C0F1-4DAB-8CC1-21A4D9378FDD}" dt="2024-04-26T16:58:54.049" v="322" actId="26606"/>
          <ac:spMkLst>
            <pc:docMk/>
            <pc:sldMk cId="0" sldId="361"/>
            <ac:spMk id="11" creationId="{E81BF4F6-F2CF-4984-9D14-D6966D92F99F}"/>
          </ac:spMkLst>
        </pc:spChg>
        <pc:spChg chg="add del">
          <ac:chgData name="Angelo Campanella" userId="dd104a82c746dab3" providerId="LiveId" clId="{F6546158-C0F1-4DAB-8CC1-21A4D9378FDD}" dt="2024-04-26T16:58:54.049" v="321" actId="26606"/>
          <ac:spMkLst>
            <pc:docMk/>
            <pc:sldMk cId="0" sldId="361"/>
            <ac:spMk id="16" creationId="{9F7D5CDA-D291-4307-BF55-1381FED29634}"/>
          </ac:spMkLst>
        </pc:spChg>
        <pc:spChg chg="add">
          <ac:chgData name="Angelo Campanella" userId="dd104a82c746dab3" providerId="LiveId" clId="{F6546158-C0F1-4DAB-8CC1-21A4D9378FDD}" dt="2024-04-26T16:58:54.049" v="322" actId="26606"/>
          <ac:spMkLst>
            <pc:docMk/>
            <pc:sldMk cId="0" sldId="361"/>
            <ac:spMk id="18" creationId="{603A6265-E10C-4B85-9C20-E75FCAF9CC63}"/>
          </ac:spMkLst>
        </pc:spChg>
        <pc:spChg chg="add">
          <ac:chgData name="Angelo Campanella" userId="dd104a82c746dab3" providerId="LiveId" clId="{F6546158-C0F1-4DAB-8CC1-21A4D9378FDD}" dt="2024-04-26T16:58:54.049" v="322" actId="26606"/>
          <ac:spMkLst>
            <pc:docMk/>
            <pc:sldMk cId="0" sldId="361"/>
            <ac:spMk id="19" creationId="{3ECBE1F1-D69B-4AFA-ABD5-8E41720EF6DE}"/>
          </ac:spMkLst>
        </pc:spChg>
        <pc:picChg chg="add mod ord">
          <ac:chgData name="Angelo Campanella" userId="dd104a82c746dab3" providerId="LiveId" clId="{F6546158-C0F1-4DAB-8CC1-21A4D9378FDD}" dt="2024-04-26T16:58:54.049" v="322" actId="26606"/>
          <ac:picMkLst>
            <pc:docMk/>
            <pc:sldMk cId="0" sldId="361"/>
            <ac:picMk id="4" creationId="{11214D47-FFF3-021D-96BA-B8356B030E11}"/>
          </ac:picMkLst>
        </pc:picChg>
        <pc:picChg chg="add del">
          <ac:chgData name="Angelo Campanella" userId="dd104a82c746dab3" providerId="LiveId" clId="{F6546158-C0F1-4DAB-8CC1-21A4D9378FDD}" dt="2024-04-26T16:58:41.368" v="317" actId="478"/>
          <ac:picMkLst>
            <pc:docMk/>
            <pc:sldMk cId="0" sldId="361"/>
            <ac:picMk id="5" creationId="{5FA47EA6-6C4C-BE52-919B-8948445FE7F3}"/>
          </ac:picMkLst>
        </pc:picChg>
      </pc:sldChg>
      <pc:sldChg chg="addSp modSp mod setBg">
        <pc:chgData name="Angelo Campanella" userId="dd104a82c746dab3" providerId="LiveId" clId="{F6546158-C0F1-4DAB-8CC1-21A4D9378FDD}" dt="2024-04-26T16:49:54.630" v="218" actId="26606"/>
        <pc:sldMkLst>
          <pc:docMk/>
          <pc:sldMk cId="0" sldId="366"/>
        </pc:sldMkLst>
        <pc:spChg chg="mod">
          <ac:chgData name="Angelo Campanella" userId="dd104a82c746dab3" providerId="LiveId" clId="{F6546158-C0F1-4DAB-8CC1-21A4D9378FDD}" dt="2024-04-26T16:49:54.630" v="218" actId="26606"/>
          <ac:spMkLst>
            <pc:docMk/>
            <pc:sldMk cId="0" sldId="366"/>
            <ac:spMk id="14338" creationId="{9D71F925-73CD-5E92-5E00-F539AA5EB547}"/>
          </ac:spMkLst>
        </pc:spChg>
        <pc:spChg chg="mod">
          <ac:chgData name="Angelo Campanella" userId="dd104a82c746dab3" providerId="LiveId" clId="{F6546158-C0F1-4DAB-8CC1-21A4D9378FDD}" dt="2024-04-26T16:49:54.630" v="218" actId="26606"/>
          <ac:spMkLst>
            <pc:docMk/>
            <pc:sldMk cId="0" sldId="366"/>
            <ac:spMk id="14340" creationId="{D1F7C70C-AB3A-A3E8-4896-E29254AC0B6C}"/>
          </ac:spMkLst>
        </pc:spChg>
        <pc:spChg chg="add">
          <ac:chgData name="Angelo Campanella" userId="dd104a82c746dab3" providerId="LiveId" clId="{F6546158-C0F1-4DAB-8CC1-21A4D9378FDD}" dt="2024-04-26T16:49:54.630" v="218" actId="26606"/>
          <ac:spMkLst>
            <pc:docMk/>
            <pc:sldMk cId="0" sldId="366"/>
            <ac:spMk id="14345" creationId="{C0763A76-9F1C-4FC5-82B7-DD475DA461B2}"/>
          </ac:spMkLst>
        </pc:spChg>
        <pc:spChg chg="add">
          <ac:chgData name="Angelo Campanella" userId="dd104a82c746dab3" providerId="LiveId" clId="{F6546158-C0F1-4DAB-8CC1-21A4D9378FDD}" dt="2024-04-26T16:49:54.630" v="218" actId="26606"/>
          <ac:spMkLst>
            <pc:docMk/>
            <pc:sldMk cId="0" sldId="366"/>
            <ac:spMk id="14347" creationId="{E81BF4F6-F2CF-4984-9D14-D6966D92F99F}"/>
          </ac:spMkLst>
        </pc:spChg>
        <pc:picChg chg="mod ord">
          <ac:chgData name="Angelo Campanella" userId="dd104a82c746dab3" providerId="LiveId" clId="{F6546158-C0F1-4DAB-8CC1-21A4D9378FDD}" dt="2024-04-26T16:49:54.630" v="218" actId="26606"/>
          <ac:picMkLst>
            <pc:docMk/>
            <pc:sldMk cId="0" sldId="366"/>
            <ac:picMk id="14339" creationId="{1858F528-D0F2-B5CB-2306-35F8EBCD5948}"/>
          </ac:picMkLst>
        </pc:picChg>
      </pc:sldChg>
      <pc:sldChg chg="addSp modSp mod setBg">
        <pc:chgData name="Angelo Campanella" userId="dd104a82c746dab3" providerId="LiveId" clId="{F6546158-C0F1-4DAB-8CC1-21A4D9378FDD}" dt="2024-04-26T16:49:17.241" v="215" actId="26606"/>
        <pc:sldMkLst>
          <pc:docMk/>
          <pc:sldMk cId="0" sldId="396"/>
        </pc:sldMkLst>
        <pc:spChg chg="mod">
          <ac:chgData name="Angelo Campanella" userId="dd104a82c746dab3" providerId="LiveId" clId="{F6546158-C0F1-4DAB-8CC1-21A4D9378FDD}" dt="2024-04-26T16:49:17.241" v="215" actId="26606"/>
          <ac:spMkLst>
            <pc:docMk/>
            <pc:sldMk cId="0" sldId="396"/>
            <ac:spMk id="11266" creationId="{3344911E-F3F8-C4C4-E79B-F463448B6965}"/>
          </ac:spMkLst>
        </pc:spChg>
        <pc:spChg chg="add">
          <ac:chgData name="Angelo Campanella" userId="dd104a82c746dab3" providerId="LiveId" clId="{F6546158-C0F1-4DAB-8CC1-21A4D9378FDD}" dt="2024-04-26T16:49:17.241" v="215" actId="26606"/>
          <ac:spMkLst>
            <pc:docMk/>
            <pc:sldMk cId="0" sldId="396"/>
            <ac:spMk id="11272" creationId="{D4771268-CB57-404A-9271-370EB28F6090}"/>
          </ac:spMkLst>
        </pc:spChg>
        <pc:picChg chg="mod">
          <ac:chgData name="Angelo Campanella" userId="dd104a82c746dab3" providerId="LiveId" clId="{F6546158-C0F1-4DAB-8CC1-21A4D9378FDD}" dt="2024-04-26T16:49:17.241" v="215" actId="26606"/>
          <ac:picMkLst>
            <pc:docMk/>
            <pc:sldMk cId="0" sldId="396"/>
            <ac:picMk id="11267" creationId="{EE2610CE-032B-8382-F2DB-1564AB485D3E}"/>
          </ac:picMkLst>
        </pc:picChg>
      </pc:sldChg>
      <pc:sldChg chg="addSp modSp mod setBg">
        <pc:chgData name="Angelo Campanella" userId="dd104a82c746dab3" providerId="LiveId" clId="{F6546158-C0F1-4DAB-8CC1-21A4D9378FDD}" dt="2024-04-26T16:49:28.220" v="216" actId="26606"/>
        <pc:sldMkLst>
          <pc:docMk/>
          <pc:sldMk cId="0" sldId="401"/>
        </pc:sldMkLst>
        <pc:spChg chg="mod">
          <ac:chgData name="Angelo Campanella" userId="dd104a82c746dab3" providerId="LiveId" clId="{F6546158-C0F1-4DAB-8CC1-21A4D9378FDD}" dt="2024-04-26T16:49:28.220" v="216" actId="26606"/>
          <ac:spMkLst>
            <pc:docMk/>
            <pc:sldMk cId="0" sldId="401"/>
            <ac:spMk id="12290" creationId="{900C2959-20D8-5601-6D60-4BFC77FCC3BB}"/>
          </ac:spMkLst>
        </pc:spChg>
        <pc:spChg chg="add">
          <ac:chgData name="Angelo Campanella" userId="dd104a82c746dab3" providerId="LiveId" clId="{F6546158-C0F1-4DAB-8CC1-21A4D9378FDD}" dt="2024-04-26T16:49:28.220" v="216" actId="26606"/>
          <ac:spMkLst>
            <pc:docMk/>
            <pc:sldMk cId="0" sldId="401"/>
            <ac:spMk id="12296" creationId="{D4771268-CB57-404A-9271-370EB28F6090}"/>
          </ac:spMkLst>
        </pc:spChg>
        <pc:picChg chg="mod">
          <ac:chgData name="Angelo Campanella" userId="dd104a82c746dab3" providerId="LiveId" clId="{F6546158-C0F1-4DAB-8CC1-21A4D9378FDD}" dt="2024-04-26T16:49:28.220" v="216" actId="26606"/>
          <ac:picMkLst>
            <pc:docMk/>
            <pc:sldMk cId="0" sldId="401"/>
            <ac:picMk id="12291" creationId="{668189B4-817F-14A4-D9D9-D5FC98F330BF}"/>
          </ac:picMkLst>
        </pc:picChg>
      </pc:sldChg>
      <pc:sldChg chg="addSp modSp mod setBg setClrOvrMap">
        <pc:chgData name="Angelo Campanella" userId="dd104a82c746dab3" providerId="LiveId" clId="{F6546158-C0F1-4DAB-8CC1-21A4D9378FDD}" dt="2024-04-26T16:53:35.577" v="237" actId="1076"/>
        <pc:sldMkLst>
          <pc:docMk/>
          <pc:sldMk cId="0" sldId="406"/>
        </pc:sldMkLst>
        <pc:spChg chg="mod">
          <ac:chgData name="Angelo Campanella" userId="dd104a82c746dab3" providerId="LiveId" clId="{F6546158-C0F1-4DAB-8CC1-21A4D9378FDD}" dt="2024-04-26T16:52:55.854" v="228" actId="26606"/>
          <ac:spMkLst>
            <pc:docMk/>
            <pc:sldMk cId="0" sldId="406"/>
            <ac:spMk id="2" creationId="{BC5EC3E2-FEAA-4E9D-B17B-FAD83FA05B1B}"/>
          </ac:spMkLst>
        </pc:spChg>
        <pc:spChg chg="mod">
          <ac:chgData name="Angelo Campanella" userId="dd104a82c746dab3" providerId="LiveId" clId="{F6546158-C0F1-4DAB-8CC1-21A4D9378FDD}" dt="2024-04-26T16:53:35.577" v="237" actId="1076"/>
          <ac:spMkLst>
            <pc:docMk/>
            <pc:sldMk cId="0" sldId="406"/>
            <ac:spMk id="3" creationId="{988A0B44-B87F-1C46-7614-90A9B7DFAA63}"/>
          </ac:spMkLst>
        </pc:spChg>
        <pc:spChg chg="mod">
          <ac:chgData name="Angelo Campanella" userId="dd104a82c746dab3" providerId="LiveId" clId="{F6546158-C0F1-4DAB-8CC1-21A4D9378FDD}" dt="2024-04-26T16:53:32.830" v="236" actId="1076"/>
          <ac:spMkLst>
            <pc:docMk/>
            <pc:sldMk cId="0" sldId="406"/>
            <ac:spMk id="4" creationId="{FB454F56-1540-9CFC-D58A-1FF85911725A}"/>
          </ac:spMkLst>
        </pc:spChg>
        <pc:spChg chg="add">
          <ac:chgData name="Angelo Campanella" userId="dd104a82c746dab3" providerId="LiveId" clId="{F6546158-C0F1-4DAB-8CC1-21A4D9378FDD}" dt="2024-04-26T16:52:55.854" v="228" actId="26606"/>
          <ac:spMkLst>
            <pc:docMk/>
            <pc:sldMk cId="0" sldId="406"/>
            <ac:spMk id="9" creationId="{1DE7243B-5109-444B-8FAF-7437C66BC0E9}"/>
          </ac:spMkLst>
        </pc:spChg>
        <pc:spChg chg="add">
          <ac:chgData name="Angelo Campanella" userId="dd104a82c746dab3" providerId="LiveId" clId="{F6546158-C0F1-4DAB-8CC1-21A4D9378FDD}" dt="2024-04-26T16:52:55.854" v="228" actId="26606"/>
          <ac:spMkLst>
            <pc:docMk/>
            <pc:sldMk cId="0" sldId="406"/>
            <ac:spMk id="11" creationId="{4C5D6221-DA7B-4611-AA26-7D8E349FDE96}"/>
          </ac:spMkLst>
        </pc:spChg>
      </pc:sldChg>
      <pc:sldChg chg="addSp delSp modSp mod setBg addAnim delAnim setClrOvrMap">
        <pc:chgData name="Angelo Campanella" userId="dd104a82c746dab3" providerId="LiveId" clId="{F6546158-C0F1-4DAB-8CC1-21A4D9378FDD}" dt="2024-04-26T16:54:43.180" v="250" actId="14100"/>
        <pc:sldMkLst>
          <pc:docMk/>
          <pc:sldMk cId="0" sldId="407"/>
        </pc:sldMkLst>
        <pc:spChg chg="mod">
          <ac:chgData name="Angelo Campanella" userId="dd104a82c746dab3" providerId="LiveId" clId="{F6546158-C0F1-4DAB-8CC1-21A4D9378FDD}" dt="2024-04-26T16:54:31.669" v="247" actId="26606"/>
          <ac:spMkLst>
            <pc:docMk/>
            <pc:sldMk cId="0" sldId="407"/>
            <ac:spMk id="2" creationId="{D4AE88A3-EA20-98F8-55F6-3C46221ACA5C}"/>
          </ac:spMkLst>
        </pc:spChg>
        <pc:spChg chg="mod">
          <ac:chgData name="Angelo Campanella" userId="dd104a82c746dab3" providerId="LiveId" clId="{F6546158-C0F1-4DAB-8CC1-21A4D9378FDD}" dt="2024-04-26T16:54:31.669" v="247" actId="26606"/>
          <ac:spMkLst>
            <pc:docMk/>
            <pc:sldMk cId="0" sldId="407"/>
            <ac:spMk id="17411" creationId="{3852B199-4140-81EE-A51B-F2E8736AA946}"/>
          </ac:spMkLst>
        </pc:spChg>
        <pc:spChg chg="add del">
          <ac:chgData name="Angelo Campanella" userId="dd104a82c746dab3" providerId="LiveId" clId="{F6546158-C0F1-4DAB-8CC1-21A4D9378FDD}" dt="2024-04-26T16:54:18.096" v="241" actId="26606"/>
          <ac:spMkLst>
            <pc:docMk/>
            <pc:sldMk cId="0" sldId="407"/>
            <ac:spMk id="17417" creationId="{F13C74B1-5B17-4795-BED0-7140497B445A}"/>
          </ac:spMkLst>
        </pc:spChg>
        <pc:spChg chg="add del">
          <ac:chgData name="Angelo Campanella" userId="dd104a82c746dab3" providerId="LiveId" clId="{F6546158-C0F1-4DAB-8CC1-21A4D9378FDD}" dt="2024-04-26T16:54:18.096" v="241" actId="26606"/>
          <ac:spMkLst>
            <pc:docMk/>
            <pc:sldMk cId="0" sldId="407"/>
            <ac:spMk id="17419" creationId="{D4974D33-8DC5-464E-8C6D-BE58F0669C17}"/>
          </ac:spMkLst>
        </pc:spChg>
        <pc:spChg chg="add del">
          <ac:chgData name="Angelo Campanella" userId="dd104a82c746dab3" providerId="LiveId" clId="{F6546158-C0F1-4DAB-8CC1-21A4D9378FDD}" dt="2024-04-26T16:54:19.610" v="244" actId="26606"/>
          <ac:spMkLst>
            <pc:docMk/>
            <pc:sldMk cId="0" sldId="407"/>
            <ac:spMk id="17422" creationId="{A93898FF-D987-4B0E-BFB4-85F5EB356D4D}"/>
          </ac:spMkLst>
        </pc:spChg>
        <pc:spChg chg="add del">
          <ac:chgData name="Angelo Campanella" userId="dd104a82c746dab3" providerId="LiveId" clId="{F6546158-C0F1-4DAB-8CC1-21A4D9378FDD}" dt="2024-04-26T16:54:19.610" v="244" actId="26606"/>
          <ac:spMkLst>
            <pc:docMk/>
            <pc:sldMk cId="0" sldId="407"/>
            <ac:spMk id="17423" creationId="{A737E5B8-8F31-4942-B159-B213C4D6D830}"/>
          </ac:spMkLst>
        </pc:spChg>
        <pc:spChg chg="add del">
          <ac:chgData name="Angelo Campanella" userId="dd104a82c746dab3" providerId="LiveId" clId="{F6546158-C0F1-4DAB-8CC1-21A4D9378FDD}" dt="2024-04-26T16:54:19.610" v="244" actId="26606"/>
          <ac:spMkLst>
            <pc:docMk/>
            <pc:sldMk cId="0" sldId="407"/>
            <ac:spMk id="17424" creationId="{08E700A8-AE52-4017-8C7E-C20956F74D25}"/>
          </ac:spMkLst>
        </pc:spChg>
        <pc:spChg chg="add del">
          <ac:chgData name="Angelo Campanella" userId="dd104a82c746dab3" providerId="LiveId" clId="{F6546158-C0F1-4DAB-8CC1-21A4D9378FDD}" dt="2024-04-26T16:54:19.610" v="244" actId="26606"/>
          <ac:spMkLst>
            <pc:docMk/>
            <pc:sldMk cId="0" sldId="407"/>
            <ac:spMk id="17425" creationId="{42A4FC2C-047E-45A5-965D-8E1E3BF09BC6}"/>
          </ac:spMkLst>
        </pc:spChg>
        <pc:spChg chg="add del">
          <ac:chgData name="Angelo Campanella" userId="dd104a82c746dab3" providerId="LiveId" clId="{F6546158-C0F1-4DAB-8CC1-21A4D9378FDD}" dt="2024-04-26T16:54:19.610" v="244" actId="26606"/>
          <ac:spMkLst>
            <pc:docMk/>
            <pc:sldMk cId="0" sldId="407"/>
            <ac:spMk id="17427" creationId="{78F530DA-C7D1-4968-8F8A-8700C2BB2A49}"/>
          </ac:spMkLst>
        </pc:spChg>
        <pc:spChg chg="add del">
          <ac:chgData name="Angelo Campanella" userId="dd104a82c746dab3" providerId="LiveId" clId="{F6546158-C0F1-4DAB-8CC1-21A4D9378FDD}" dt="2024-04-26T16:54:31.669" v="247" actId="26606"/>
          <ac:spMkLst>
            <pc:docMk/>
            <pc:sldMk cId="0" sldId="407"/>
            <ac:spMk id="17429" creationId="{71B2258F-86CA-4D4D-8270-BC05FCDEBFB3}"/>
          </ac:spMkLst>
        </pc:spChg>
        <pc:grpChg chg="add">
          <ac:chgData name="Angelo Campanella" userId="dd104a82c746dab3" providerId="LiveId" clId="{F6546158-C0F1-4DAB-8CC1-21A4D9378FDD}" dt="2024-04-26T16:54:31.669" v="247" actId="26606"/>
          <ac:grpSpMkLst>
            <pc:docMk/>
            <pc:sldMk cId="0" sldId="407"/>
            <ac:grpSpMk id="17434" creationId="{6258F736-B256-8039-9DC6-F4E49A5C5AD5}"/>
          </ac:grpSpMkLst>
        </pc:grpChg>
        <pc:picChg chg="mod ord">
          <ac:chgData name="Angelo Campanella" userId="dd104a82c746dab3" providerId="LiveId" clId="{F6546158-C0F1-4DAB-8CC1-21A4D9378FDD}" dt="2024-04-26T16:54:43.180" v="250" actId="14100"/>
          <ac:picMkLst>
            <pc:docMk/>
            <pc:sldMk cId="0" sldId="407"/>
            <ac:picMk id="17412" creationId="{D3218BC8-E2EF-A693-C9DE-8B31A0D5889D}"/>
          </ac:picMkLst>
        </pc:picChg>
        <pc:picChg chg="add del">
          <ac:chgData name="Angelo Campanella" userId="dd104a82c746dab3" providerId="LiveId" clId="{F6546158-C0F1-4DAB-8CC1-21A4D9378FDD}" dt="2024-04-26T16:54:19.610" v="244" actId="26606"/>
          <ac:picMkLst>
            <pc:docMk/>
            <pc:sldMk cId="0" sldId="407"/>
            <ac:picMk id="17421" creationId="{5516C1EB-8D62-4BF0-92B5-02E6AE43B1F3}"/>
          </ac:picMkLst>
        </pc:picChg>
      </pc:sldChg>
      <pc:sldChg chg="addSp modSp mod setBg">
        <pc:chgData name="Angelo Campanella" userId="dd104a82c746dab3" providerId="LiveId" clId="{F6546158-C0F1-4DAB-8CC1-21A4D9378FDD}" dt="2024-04-26T16:49:42.967" v="217" actId="26606"/>
        <pc:sldMkLst>
          <pc:docMk/>
          <pc:sldMk cId="0" sldId="411"/>
        </pc:sldMkLst>
        <pc:spChg chg="mod">
          <ac:chgData name="Angelo Campanella" userId="dd104a82c746dab3" providerId="LiveId" clId="{F6546158-C0F1-4DAB-8CC1-21A4D9378FDD}" dt="2024-04-26T16:49:42.967" v="217" actId="26606"/>
          <ac:spMkLst>
            <pc:docMk/>
            <pc:sldMk cId="0" sldId="411"/>
            <ac:spMk id="13314" creationId="{99ABFEEB-53ED-AB3D-EBB3-B6CADD9F597F}"/>
          </ac:spMkLst>
        </pc:spChg>
        <pc:spChg chg="add">
          <ac:chgData name="Angelo Campanella" userId="dd104a82c746dab3" providerId="LiveId" clId="{F6546158-C0F1-4DAB-8CC1-21A4D9378FDD}" dt="2024-04-26T16:49:42.967" v="217" actId="26606"/>
          <ac:spMkLst>
            <pc:docMk/>
            <pc:sldMk cId="0" sldId="411"/>
            <ac:spMk id="13320" creationId="{7B1AB9FE-36F5-4FD1-9850-DB5C5AD4828F}"/>
          </ac:spMkLst>
        </pc:spChg>
        <pc:spChg chg="add">
          <ac:chgData name="Angelo Campanella" userId="dd104a82c746dab3" providerId="LiveId" clId="{F6546158-C0F1-4DAB-8CC1-21A4D9378FDD}" dt="2024-04-26T16:49:42.967" v="217" actId="26606"/>
          <ac:spMkLst>
            <pc:docMk/>
            <pc:sldMk cId="0" sldId="411"/>
            <ac:spMk id="13322" creationId="{F489C2E0-4895-4B72-85EA-7EE9FAFFDC7E}"/>
          </ac:spMkLst>
        </pc:spChg>
        <pc:picChg chg="mod">
          <ac:chgData name="Angelo Campanella" userId="dd104a82c746dab3" providerId="LiveId" clId="{F6546158-C0F1-4DAB-8CC1-21A4D9378FDD}" dt="2024-04-26T16:49:42.967" v="217" actId="26606"/>
          <ac:picMkLst>
            <pc:docMk/>
            <pc:sldMk cId="0" sldId="411"/>
            <ac:picMk id="13315" creationId="{044CC9C8-F3EC-C8EF-0441-BAA21F962921}"/>
          </ac:picMkLst>
        </pc:picChg>
      </pc:sldChg>
      <pc:sldChg chg="del">
        <pc:chgData name="Angelo Campanella" userId="dd104a82c746dab3" providerId="LiveId" clId="{F6546158-C0F1-4DAB-8CC1-21A4D9378FDD}" dt="2024-04-26T17:05:41.973" v="349" actId="47"/>
        <pc:sldMkLst>
          <pc:docMk/>
          <pc:sldMk cId="841737474" sldId="412"/>
        </pc:sldMkLst>
      </pc:sldChg>
      <pc:sldChg chg="addSp delSp modSp mod setBg">
        <pc:chgData name="Angelo Campanella" userId="dd104a82c746dab3" providerId="LiveId" clId="{F6546158-C0F1-4DAB-8CC1-21A4D9378FDD}" dt="2024-04-26T17:10:42.508" v="354" actId="26606"/>
        <pc:sldMkLst>
          <pc:docMk/>
          <pc:sldMk cId="2826905990" sldId="413"/>
        </pc:sldMkLst>
        <pc:spChg chg="mod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2" creationId="{C169C141-1EAB-023E-BFB7-1E4215EF8DDE}"/>
          </ac:spMkLst>
        </pc:spChg>
        <pc:spChg chg="add mod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3" creationId="{9DD525EF-D1CB-A8A3-979C-EE7465DD73E3}"/>
          </ac:spMkLst>
        </pc:spChg>
        <pc:spChg chg="del">
          <ac:chgData name="Angelo Campanella" userId="dd104a82c746dab3" providerId="LiveId" clId="{F6546158-C0F1-4DAB-8CC1-21A4D9378FDD}" dt="2024-04-26T17:03:16.038" v="331" actId="26606"/>
          <ac:spMkLst>
            <pc:docMk/>
            <pc:sldMk cId="2826905990" sldId="413"/>
            <ac:spMk id="9" creationId="{D4771268-CB57-404A-9271-370EB28F6090}"/>
          </ac:spMkLst>
        </pc:spChg>
        <pc:spChg chg="add del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14" creationId="{47942995-B07F-4636-9A06-C6A104B260A8}"/>
          </ac:spMkLst>
        </pc:spChg>
        <pc:spChg chg="add del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21" creationId="{B81933D1-5615-42C7-9C0B-4EB7105CCE2D}"/>
          </ac:spMkLst>
        </pc:spChg>
        <pc:spChg chg="add del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23" creationId="{19C9EAEA-39D0-4B0E-A0EB-51E7B26740B1}"/>
          </ac:spMkLst>
        </pc:spChg>
        <pc:spChg chg="add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28" creationId="{10EB215C-7839-4CEA-AA02-B8F7755F9CE9}"/>
          </ac:spMkLst>
        </pc:spChg>
        <pc:spChg chg="add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30" creationId="{91011C6D-05BE-4D99-8C11-A0E478B12996}"/>
          </ac:spMkLst>
        </pc:spChg>
        <pc:spChg chg="add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32" creationId="{6BFFEA99-E831-4C3B-8D16-0EA4AB33FFCA}"/>
          </ac:spMkLst>
        </pc:spChg>
        <pc:spChg chg="add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34" creationId="{3B9FD11D-7561-43C8-BE54-00D7DCF0E211}"/>
          </ac:spMkLst>
        </pc:spChg>
        <pc:spChg chg="add">
          <ac:chgData name="Angelo Campanella" userId="dd104a82c746dab3" providerId="LiveId" clId="{F6546158-C0F1-4DAB-8CC1-21A4D9378FDD}" dt="2024-04-26T17:10:42.508" v="354" actId="26606"/>
          <ac:spMkLst>
            <pc:docMk/>
            <pc:sldMk cId="2826905990" sldId="413"/>
            <ac:spMk id="36" creationId="{8D91DE60-2C2D-4D7E-A6B4-C9499017DE4C}"/>
          </ac:spMkLst>
        </pc:spChg>
        <pc:grpChg chg="add del">
          <ac:chgData name="Angelo Campanella" userId="dd104a82c746dab3" providerId="LiveId" clId="{F6546158-C0F1-4DAB-8CC1-21A4D9378FDD}" dt="2024-04-26T17:10:42.508" v="354" actId="26606"/>
          <ac:grpSpMkLst>
            <pc:docMk/>
            <pc:sldMk cId="2826905990" sldId="413"/>
            <ac:grpSpMk id="16" creationId="{032D8612-31EB-44CF-A1D0-14FD4C705424}"/>
          </ac:grpSpMkLst>
        </pc:grpChg>
        <pc:picChg chg="mod ord">
          <ac:chgData name="Angelo Campanella" userId="dd104a82c746dab3" providerId="LiveId" clId="{F6546158-C0F1-4DAB-8CC1-21A4D9378FDD}" dt="2024-04-26T17:10:42.508" v="354" actId="26606"/>
          <ac:picMkLst>
            <pc:docMk/>
            <pc:sldMk cId="2826905990" sldId="413"/>
            <ac:picMk id="4" creationId="{8F2D3E6E-B8EE-F403-01DB-AE69AFFD6638}"/>
          </ac:picMkLst>
        </pc:picChg>
        <pc:picChg chg="add">
          <ac:chgData name="Angelo Campanella" userId="dd104a82c746dab3" providerId="LiveId" clId="{F6546158-C0F1-4DAB-8CC1-21A4D9378FDD}" dt="2024-04-26T17:09:30.024" v="350"/>
          <ac:picMkLst>
            <pc:docMk/>
            <pc:sldMk cId="2826905990" sldId="413"/>
            <ac:picMk id="1026" creationId="{DF7737B0-4752-E5FB-B160-553FCDD7421C}"/>
          </ac:picMkLst>
        </pc:picChg>
        <pc:picChg chg="add">
          <ac:chgData name="Angelo Campanella" userId="dd104a82c746dab3" providerId="LiveId" clId="{F6546158-C0F1-4DAB-8CC1-21A4D9378FDD}" dt="2024-04-26T17:09:42.252" v="351"/>
          <ac:picMkLst>
            <pc:docMk/>
            <pc:sldMk cId="2826905990" sldId="413"/>
            <ac:picMk id="1028" creationId="{0C0456D2-FE02-3961-58C2-2B1C0E6D234D}"/>
          </ac:picMkLst>
        </pc:picChg>
      </pc:sldChg>
      <pc:sldChg chg="addSp delSp modSp new mod ord setBg">
        <pc:chgData name="Angelo Campanella" userId="dd104a82c746dab3" providerId="LiveId" clId="{F6546158-C0F1-4DAB-8CC1-21A4D9378FDD}" dt="2024-04-26T17:03:31.214" v="332" actId="26606"/>
        <pc:sldMkLst>
          <pc:docMk/>
          <pc:sldMk cId="999267839" sldId="414"/>
        </pc:sldMkLst>
        <pc:spChg chg="mod">
          <ac:chgData name="Angelo Campanella" userId="dd104a82c746dab3" providerId="LiveId" clId="{F6546158-C0F1-4DAB-8CC1-21A4D9378FDD}" dt="2024-04-26T17:03:31.214" v="332" actId="26606"/>
          <ac:spMkLst>
            <pc:docMk/>
            <pc:sldMk cId="999267839" sldId="414"/>
            <ac:spMk id="2" creationId="{651B8386-E2E0-36CD-C48E-EA2639C38D1D}"/>
          </ac:spMkLst>
        </pc:spChg>
        <pc:spChg chg="del mod">
          <ac:chgData name="Angelo Campanella" userId="dd104a82c746dab3" providerId="LiveId" clId="{F6546158-C0F1-4DAB-8CC1-21A4D9378FDD}" dt="2024-04-26T16:59:41.310" v="323" actId="26606"/>
          <ac:spMkLst>
            <pc:docMk/>
            <pc:sldMk cId="999267839" sldId="414"/>
            <ac:spMk id="3" creationId="{25C6FF47-F2E1-8B8B-1A11-BA6A9008FA2E}"/>
          </ac:spMkLst>
        </pc:spChg>
        <pc:spChg chg="add del">
          <ac:chgData name="Angelo Campanella" userId="dd104a82c746dab3" providerId="LiveId" clId="{F6546158-C0F1-4DAB-8CC1-21A4D9378FDD}" dt="2024-04-26T17:03:31.214" v="332" actId="26606"/>
          <ac:spMkLst>
            <pc:docMk/>
            <pc:sldMk cId="999267839" sldId="414"/>
            <ac:spMk id="9" creationId="{5C8908E2-EE49-44D2-9428-A28D2312A8D5}"/>
          </ac:spMkLst>
        </pc:spChg>
        <pc:spChg chg="add del">
          <ac:chgData name="Angelo Campanella" userId="dd104a82c746dab3" providerId="LiveId" clId="{F6546158-C0F1-4DAB-8CC1-21A4D9378FDD}" dt="2024-04-26T17:03:31.214" v="332" actId="26606"/>
          <ac:spMkLst>
            <pc:docMk/>
            <pc:sldMk cId="999267839" sldId="414"/>
            <ac:spMk id="15" creationId="{7449A6C7-D15F-4AA5-BFA5-71A404B47016}"/>
          </ac:spMkLst>
        </pc:spChg>
        <pc:spChg chg="add del">
          <ac:chgData name="Angelo Campanella" userId="dd104a82c746dab3" providerId="LiveId" clId="{F6546158-C0F1-4DAB-8CC1-21A4D9378FDD}" dt="2024-04-26T17:03:31.214" v="332" actId="26606"/>
          <ac:spMkLst>
            <pc:docMk/>
            <pc:sldMk cId="999267839" sldId="414"/>
            <ac:spMk id="17" creationId="{ED888B23-07FA-482A-96DF-47E31AF1A603}"/>
          </ac:spMkLst>
        </pc:spChg>
        <pc:spChg chg="add">
          <ac:chgData name="Angelo Campanella" userId="dd104a82c746dab3" providerId="LiveId" clId="{F6546158-C0F1-4DAB-8CC1-21A4D9378FDD}" dt="2024-04-26T17:03:31.214" v="332" actId="26606"/>
          <ac:spMkLst>
            <pc:docMk/>
            <pc:sldMk cId="999267839" sldId="414"/>
            <ac:spMk id="22" creationId="{6C4028FD-8BAA-4A19-BFDE-594D991B7552}"/>
          </ac:spMkLst>
        </pc:spChg>
        <pc:grpChg chg="add del">
          <ac:chgData name="Angelo Campanella" userId="dd104a82c746dab3" providerId="LiveId" clId="{F6546158-C0F1-4DAB-8CC1-21A4D9378FDD}" dt="2024-04-26T17:03:31.214" v="332" actId="26606"/>
          <ac:grpSpMkLst>
            <pc:docMk/>
            <pc:sldMk cId="999267839" sldId="414"/>
            <ac:grpSpMk id="11" creationId="{05314994-6337-4875-8CF5-652CAFE8342C}"/>
          </ac:grpSpMkLst>
        </pc:grpChg>
        <pc:graphicFrameChg chg="add mod modGraphic">
          <ac:chgData name="Angelo Campanella" userId="dd104a82c746dab3" providerId="LiveId" clId="{F6546158-C0F1-4DAB-8CC1-21A4D9378FDD}" dt="2024-04-26T17:03:31.214" v="332" actId="26606"/>
          <ac:graphicFrameMkLst>
            <pc:docMk/>
            <pc:sldMk cId="999267839" sldId="414"/>
            <ac:graphicFrameMk id="5" creationId="{4EF8A925-6702-DB4C-AA2B-DE675C92A901}"/>
          </ac:graphicFrameMkLst>
        </pc:graphicFrameChg>
      </pc:sldChg>
      <pc:sldChg chg="add">
        <pc:chgData name="Angelo Campanella" userId="dd104a82c746dab3" providerId="LiveId" clId="{F6546158-C0F1-4DAB-8CC1-21A4D9378FDD}" dt="2024-04-26T16:43:55.624" v="92"/>
        <pc:sldMkLst>
          <pc:docMk/>
          <pc:sldMk cId="2356640799" sldId="415"/>
        </pc:sldMkLst>
      </pc:sldChg>
      <pc:sldChg chg="add">
        <pc:chgData name="Angelo Campanella" userId="dd104a82c746dab3" providerId="LiveId" clId="{F6546158-C0F1-4DAB-8CC1-21A4D9378FDD}" dt="2024-04-26T16:43:55.624" v="92"/>
        <pc:sldMkLst>
          <pc:docMk/>
          <pc:sldMk cId="2663472593" sldId="416"/>
        </pc:sldMkLst>
      </pc:sldChg>
      <pc:sldChg chg="add">
        <pc:chgData name="Angelo Campanella" userId="dd104a82c746dab3" providerId="LiveId" clId="{F6546158-C0F1-4DAB-8CC1-21A4D9378FDD}" dt="2024-04-26T16:43:55.624" v="92"/>
        <pc:sldMkLst>
          <pc:docMk/>
          <pc:sldMk cId="3120972537" sldId="417"/>
        </pc:sldMkLst>
      </pc:sldChg>
      <pc:sldChg chg="add modNotes">
        <pc:chgData name="Angelo Campanella" userId="dd104a82c746dab3" providerId="LiveId" clId="{F6546158-C0F1-4DAB-8CC1-21A4D9378FDD}" dt="2024-04-26T16:45:50.721" v="93"/>
        <pc:sldMkLst>
          <pc:docMk/>
          <pc:sldMk cId="1059542264" sldId="418"/>
        </pc:sldMkLst>
      </pc:sldChg>
      <pc:sldChg chg="modSp add mod setBg modNotes">
        <pc:chgData name="Angelo Campanella" userId="dd104a82c746dab3" providerId="LiveId" clId="{F6546158-C0F1-4DAB-8CC1-21A4D9378FDD}" dt="2024-04-26T17:05:32.265" v="348" actId="20577"/>
        <pc:sldMkLst>
          <pc:docMk/>
          <pc:sldMk cId="720127964" sldId="419"/>
        </pc:sldMkLst>
        <pc:spChg chg="mod">
          <ac:chgData name="Angelo Campanella" userId="dd104a82c746dab3" providerId="LiveId" clId="{F6546158-C0F1-4DAB-8CC1-21A4D9378FDD}" dt="2024-04-26T17:05:18.537" v="342" actId="207"/>
          <ac:spMkLst>
            <pc:docMk/>
            <pc:sldMk cId="720127964" sldId="419"/>
            <ac:spMk id="5" creationId="{00000000-0000-0000-0000-000000000000}"/>
          </ac:spMkLst>
        </pc:spChg>
        <pc:spChg chg="mod">
          <ac:chgData name="Angelo Campanella" userId="dd104a82c746dab3" providerId="LiveId" clId="{F6546158-C0F1-4DAB-8CC1-21A4D9378FDD}" dt="2024-04-26T17:05:32.265" v="348" actId="20577"/>
          <ac:spMkLst>
            <pc:docMk/>
            <pc:sldMk cId="720127964" sldId="419"/>
            <ac:spMk id="3945" creationId="{00000000-0000-0000-0000-000000000000}"/>
          </ac:spMkLst>
        </pc:spChg>
      </pc:sldChg>
      <pc:sldChg chg="addSp delSp modSp new mod setBg">
        <pc:chgData name="Angelo Campanella" userId="dd104a82c746dab3" providerId="LiveId" clId="{F6546158-C0F1-4DAB-8CC1-21A4D9378FDD}" dt="2024-04-26T16:50:28.653" v="219" actId="26606"/>
        <pc:sldMkLst>
          <pc:docMk/>
          <pc:sldMk cId="2107123273" sldId="420"/>
        </pc:sldMkLst>
        <pc:spChg chg="mo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2" creationId="{5315BCA4-EF68-DA6E-9082-2FBEE4A0A548}"/>
          </ac:spMkLst>
        </pc:spChg>
        <pc:spChg chg="mo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3" creationId="{16F37A18-272A-1B67-DBBC-04532B2F1B6E}"/>
          </ac:spMkLst>
        </pc:spChg>
        <pc:spChg chg="add del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8" creationId="{C3896A03-3945-419A-B66B-4EE266EDD152}"/>
          </ac:spMkLst>
        </pc:spChg>
        <pc:spChg chg="add del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10" creationId="{B34F5AD2-EDBD-4BBD-A55C-EAFFD0C7097A}"/>
          </ac:spMkLst>
        </pc:spChg>
        <pc:spChg chg="ad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15" creationId="{6F5A5072-7B47-4D32-B52A-4EBBF590B8A5}"/>
          </ac:spMkLst>
        </pc:spChg>
        <pc:spChg chg="ad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17" creationId="{9715DAF0-AE1B-46C9-8A6B-DB2AA05AB91D}"/>
          </ac:spMkLst>
        </pc:spChg>
        <pc:spChg chg="ad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19" creationId="{6016219D-510E-4184-9090-6D5578A87BD1}"/>
          </ac:spMkLst>
        </pc:spChg>
        <pc:spChg chg="ad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21" creationId="{AFF4A713-7B75-4B21-90D7-5AB19547C728}"/>
          </ac:spMkLst>
        </pc:spChg>
        <pc:spChg chg="ad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23" creationId="{DC631C0B-6DA6-4E57-8231-CE32B3434A7E}"/>
          </ac:spMkLst>
        </pc:spChg>
        <pc:spChg chg="add">
          <ac:chgData name="Angelo Campanella" userId="dd104a82c746dab3" providerId="LiveId" clId="{F6546158-C0F1-4DAB-8CC1-21A4D9378FDD}" dt="2024-04-26T16:50:28.653" v="219" actId="26606"/>
          <ac:spMkLst>
            <pc:docMk/>
            <pc:sldMk cId="2107123273" sldId="420"/>
            <ac:spMk id="25" creationId="{C29501E6-A978-4A61-9689-9085AF97A53A}"/>
          </ac:spMkLst>
        </pc:spChg>
      </pc:sldChg>
      <pc:sldChg chg="new del">
        <pc:chgData name="Angelo Campanella" userId="dd104a82c746dab3" providerId="LiveId" clId="{F6546158-C0F1-4DAB-8CC1-21A4D9378FDD}" dt="2024-04-26T16:47:10.315" v="141" actId="47"/>
        <pc:sldMkLst>
          <pc:docMk/>
          <pc:sldMk cId="3565470057" sldId="421"/>
        </pc:sldMkLst>
      </pc:sldChg>
      <pc:sldChg chg="addSp modSp new mod setBg">
        <pc:chgData name="Angelo Campanella" userId="dd104a82c746dab3" providerId="LiveId" clId="{F6546158-C0F1-4DAB-8CC1-21A4D9378FDD}" dt="2024-04-26T16:50:42.124" v="220" actId="26606"/>
        <pc:sldMkLst>
          <pc:docMk/>
          <pc:sldMk cId="3798234259" sldId="422"/>
        </pc:sldMkLst>
        <pc:spChg chg="mod">
          <ac:chgData name="Angelo Campanella" userId="dd104a82c746dab3" providerId="LiveId" clId="{F6546158-C0F1-4DAB-8CC1-21A4D9378FDD}" dt="2024-04-26T16:50:42.124" v="220" actId="26606"/>
          <ac:spMkLst>
            <pc:docMk/>
            <pc:sldMk cId="3798234259" sldId="422"/>
            <ac:spMk id="2" creationId="{CA78F605-F17E-1BBE-765C-4D6BB2894D95}"/>
          </ac:spMkLst>
        </pc:spChg>
        <pc:spChg chg="mod">
          <ac:chgData name="Angelo Campanella" userId="dd104a82c746dab3" providerId="LiveId" clId="{F6546158-C0F1-4DAB-8CC1-21A4D9378FDD}" dt="2024-04-26T16:50:42.124" v="220" actId="26606"/>
          <ac:spMkLst>
            <pc:docMk/>
            <pc:sldMk cId="3798234259" sldId="422"/>
            <ac:spMk id="3" creationId="{C7C4E9E3-7926-C91B-4FDE-67B16A8B46B2}"/>
          </ac:spMkLst>
        </pc:spChg>
        <pc:spChg chg="add">
          <ac:chgData name="Angelo Campanella" userId="dd104a82c746dab3" providerId="LiveId" clId="{F6546158-C0F1-4DAB-8CC1-21A4D9378FDD}" dt="2024-04-26T16:50:42.124" v="220" actId="26606"/>
          <ac:spMkLst>
            <pc:docMk/>
            <pc:sldMk cId="3798234259" sldId="422"/>
            <ac:spMk id="8" creationId="{C7D023E4-8DE1-436E-9847-ED6A4B4B04FD}"/>
          </ac:spMkLst>
        </pc:spChg>
        <pc:spChg chg="add">
          <ac:chgData name="Angelo Campanella" userId="dd104a82c746dab3" providerId="LiveId" clId="{F6546158-C0F1-4DAB-8CC1-21A4D9378FDD}" dt="2024-04-26T16:50:42.124" v="220" actId="26606"/>
          <ac:spMkLst>
            <pc:docMk/>
            <pc:sldMk cId="3798234259" sldId="422"/>
            <ac:spMk id="10" creationId="{6BE11944-ED05-4FE9-9927-06C110BB3A36}"/>
          </ac:spMkLst>
        </pc:spChg>
        <pc:grpChg chg="add">
          <ac:chgData name="Angelo Campanella" userId="dd104a82c746dab3" providerId="LiveId" clId="{F6546158-C0F1-4DAB-8CC1-21A4D9378FDD}" dt="2024-04-26T16:50:42.124" v="220" actId="26606"/>
          <ac:grpSpMkLst>
            <pc:docMk/>
            <pc:sldMk cId="3798234259" sldId="422"/>
            <ac:grpSpMk id="12" creationId="{A2812508-238C-4BCD-BDD3-25C99C5CA233}"/>
          </ac:grpSpMkLst>
        </pc:grpChg>
        <pc:grpChg chg="add">
          <ac:chgData name="Angelo Campanella" userId="dd104a82c746dab3" providerId="LiveId" clId="{F6546158-C0F1-4DAB-8CC1-21A4D9378FDD}" dt="2024-04-26T16:50:42.124" v="220" actId="26606"/>
          <ac:grpSpMkLst>
            <pc:docMk/>
            <pc:sldMk cId="3798234259" sldId="422"/>
            <ac:grpSpMk id="16" creationId="{43F5E015-E085-4624-B431-B42414448684}"/>
          </ac:grpSpMkLst>
        </pc:grpChg>
      </pc:sldChg>
      <pc:sldChg chg="addSp modSp new mod setBg">
        <pc:chgData name="Angelo Campanella" userId="dd104a82c746dab3" providerId="LiveId" clId="{F6546158-C0F1-4DAB-8CC1-21A4D9378FDD}" dt="2024-04-26T16:57:21.631" v="315" actId="26606"/>
        <pc:sldMkLst>
          <pc:docMk/>
          <pc:sldMk cId="1203523488" sldId="423"/>
        </pc:sldMkLst>
        <pc:spChg chg="mo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2" creationId="{368A56D5-13C9-23B5-ECDC-D5EE9875CF07}"/>
          </ac:spMkLst>
        </pc:spChg>
        <pc:spChg chg="mo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3" creationId="{B6DFBAE5-031E-E2F1-F486-6FB4C50EBD0F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8" creationId="{577D6B2E-37A3-429E-A37C-F30ED6487282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10" creationId="{5CEAD642-85CF-4750-8432-7C80C901F001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12" creationId="{FA33EEAE-15D5-4119-8C1E-89D943F911EF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14" creationId="{730D8B3B-9B80-4025-B934-26DC7D7CD231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16" creationId="{1064D5D5-227B-4F66-9AEA-46F570E793BD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18" creationId="{646B67A4-D328-4747-A82B-65E84FA46368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20" creationId="{B5A1B09C-1565-46F8-B70F-621C5EB48A09}"/>
          </ac:spMkLst>
        </pc:spChg>
        <pc:spChg chg="add">
          <ac:chgData name="Angelo Campanella" userId="dd104a82c746dab3" providerId="LiveId" clId="{F6546158-C0F1-4DAB-8CC1-21A4D9378FDD}" dt="2024-04-26T16:57:21.631" v="315" actId="26606"/>
          <ac:spMkLst>
            <pc:docMk/>
            <pc:sldMk cId="1203523488" sldId="423"/>
            <ac:spMk id="22" creationId="{8C516CC8-80AC-446C-A56E-9F54B7210402}"/>
          </ac:spMkLst>
        </pc:spChg>
      </pc:sldChg>
      <pc:sldMasterChg chg="delSldLayout">
        <pc:chgData name="Angelo Campanella" userId="dd104a82c746dab3" providerId="LiveId" clId="{F6546158-C0F1-4DAB-8CC1-21A4D9378FDD}" dt="2024-04-26T17:10:49.552" v="355" actId="47"/>
        <pc:sldMasterMkLst>
          <pc:docMk/>
          <pc:sldMasterMk cId="3256069642" sldId="2147483648"/>
        </pc:sldMasterMkLst>
        <pc:sldLayoutChg chg="del">
          <pc:chgData name="Angelo Campanella" userId="dd104a82c746dab3" providerId="LiveId" clId="{F6546158-C0F1-4DAB-8CC1-21A4D9378FDD}" dt="2024-04-26T17:10:49.552" v="355" actId="47"/>
          <pc:sldLayoutMkLst>
            <pc:docMk/>
            <pc:sldMasterMk cId="3256069642" sldId="2147483648"/>
            <pc:sldLayoutMk cId="3362087221" sldId="2147483662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5133BE-E3DE-4756-88FE-1C2057F71AC3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08727FA-6AEC-4DB4-B46B-90E9588661DB}">
      <dgm:prSet/>
      <dgm:spPr/>
      <dgm:t>
        <a:bodyPr/>
        <a:lstStyle/>
        <a:p>
          <a:r>
            <a:rPr lang="it-IT"/>
            <a:t>Rurale</a:t>
          </a:r>
          <a:endParaRPr lang="en-US"/>
        </a:p>
      </dgm:t>
    </dgm:pt>
    <dgm:pt modelId="{0991ADF0-2B26-4CB3-A18C-1C836E3D5D3A}" type="parTrans" cxnId="{C9B4914D-E943-4E52-817C-AF9C6C1F35E1}">
      <dgm:prSet/>
      <dgm:spPr/>
      <dgm:t>
        <a:bodyPr/>
        <a:lstStyle/>
        <a:p>
          <a:endParaRPr lang="en-US"/>
        </a:p>
      </dgm:t>
    </dgm:pt>
    <dgm:pt modelId="{C5DC77E0-52A9-412F-B8A9-3F7A86CECD98}" type="sibTrans" cxnId="{C9B4914D-E943-4E52-817C-AF9C6C1F35E1}">
      <dgm:prSet/>
      <dgm:spPr/>
      <dgm:t>
        <a:bodyPr/>
        <a:lstStyle/>
        <a:p>
          <a:endParaRPr lang="en-US"/>
        </a:p>
      </dgm:t>
    </dgm:pt>
    <dgm:pt modelId="{E1D7B0B1-52F1-4C4F-89D1-6105501991A8}">
      <dgm:prSet/>
      <dgm:spPr/>
      <dgm:t>
        <a:bodyPr/>
        <a:lstStyle/>
        <a:p>
          <a:r>
            <a:rPr lang="it-IT"/>
            <a:t>Urbana</a:t>
          </a:r>
          <a:endParaRPr lang="en-US"/>
        </a:p>
      </dgm:t>
    </dgm:pt>
    <dgm:pt modelId="{A209FEFF-657A-47D2-8D87-39CEDAF5F3D5}" type="parTrans" cxnId="{D72E1F02-6CAA-4802-ABB5-B669B71097F5}">
      <dgm:prSet/>
      <dgm:spPr/>
      <dgm:t>
        <a:bodyPr/>
        <a:lstStyle/>
        <a:p>
          <a:endParaRPr lang="en-US"/>
        </a:p>
      </dgm:t>
    </dgm:pt>
    <dgm:pt modelId="{6399A41E-AC6A-47E0-9E25-451AA2B712E0}" type="sibTrans" cxnId="{D72E1F02-6CAA-4802-ABB5-B669B71097F5}">
      <dgm:prSet/>
      <dgm:spPr/>
      <dgm:t>
        <a:bodyPr/>
        <a:lstStyle/>
        <a:p>
          <a:endParaRPr lang="en-US"/>
        </a:p>
      </dgm:t>
    </dgm:pt>
    <dgm:pt modelId="{0D8E3190-4F55-4E85-BC93-16CAE191178C}">
      <dgm:prSet/>
      <dgm:spPr/>
      <dgm:t>
        <a:bodyPr/>
        <a:lstStyle/>
        <a:p>
          <a:r>
            <a:rPr lang="it-IT"/>
            <a:t>Ufficiale: IGM / carte d’archivio / stradari</a:t>
          </a:r>
          <a:endParaRPr lang="en-US"/>
        </a:p>
      </dgm:t>
    </dgm:pt>
    <dgm:pt modelId="{10B1AA06-F1D5-43B3-8B7A-7F99030C8110}" type="parTrans" cxnId="{FF9950BB-FD84-4009-8EB9-CC88C66E9436}">
      <dgm:prSet/>
      <dgm:spPr/>
      <dgm:t>
        <a:bodyPr/>
        <a:lstStyle/>
        <a:p>
          <a:endParaRPr lang="en-US"/>
        </a:p>
      </dgm:t>
    </dgm:pt>
    <dgm:pt modelId="{49974314-8C96-47DD-BCCB-4437A17F772B}" type="sibTrans" cxnId="{FF9950BB-FD84-4009-8EB9-CC88C66E9436}">
      <dgm:prSet/>
      <dgm:spPr/>
      <dgm:t>
        <a:bodyPr/>
        <a:lstStyle/>
        <a:p>
          <a:endParaRPr lang="en-US"/>
        </a:p>
      </dgm:t>
    </dgm:pt>
    <dgm:pt modelId="{7692BBE6-BB76-41E8-A490-4D1431B46B09}">
      <dgm:prSet/>
      <dgm:spPr/>
      <dgm:t>
        <a:bodyPr/>
        <a:lstStyle/>
        <a:p>
          <a:r>
            <a:rPr lang="it-IT"/>
            <a:t>Parlata</a:t>
          </a:r>
          <a:endParaRPr lang="en-US"/>
        </a:p>
      </dgm:t>
    </dgm:pt>
    <dgm:pt modelId="{51AA2D26-FC0D-422D-BF9A-59CCDF702360}" type="parTrans" cxnId="{E3E55FFB-9123-48EC-B790-156689A9F8BC}">
      <dgm:prSet/>
      <dgm:spPr/>
      <dgm:t>
        <a:bodyPr/>
        <a:lstStyle/>
        <a:p>
          <a:endParaRPr lang="en-US"/>
        </a:p>
      </dgm:t>
    </dgm:pt>
    <dgm:pt modelId="{ECB872DD-FF46-4962-A0CF-F595DA2C68BB}" type="sibTrans" cxnId="{E3E55FFB-9123-48EC-B790-156689A9F8BC}">
      <dgm:prSet/>
      <dgm:spPr/>
      <dgm:t>
        <a:bodyPr/>
        <a:lstStyle/>
        <a:p>
          <a:endParaRPr lang="en-US"/>
        </a:p>
      </dgm:t>
    </dgm:pt>
    <dgm:pt modelId="{D9FA5846-E018-448D-9DCF-B8F475E2D3D7}" type="pres">
      <dgm:prSet presAssocID="{FB5133BE-E3DE-4756-88FE-1C2057F71A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92818C-6DC8-4F24-926E-C4CD67C9436B}" type="pres">
      <dgm:prSet presAssocID="{108727FA-6AEC-4DB4-B46B-90E9588661DB}" presName="hierRoot1" presStyleCnt="0"/>
      <dgm:spPr/>
    </dgm:pt>
    <dgm:pt modelId="{DEBC89E8-4949-4AF0-A38E-285C9EFB8DFD}" type="pres">
      <dgm:prSet presAssocID="{108727FA-6AEC-4DB4-B46B-90E9588661DB}" presName="composite" presStyleCnt="0"/>
      <dgm:spPr/>
    </dgm:pt>
    <dgm:pt modelId="{8D6DDD68-9209-42FA-83DF-B8E14E487D37}" type="pres">
      <dgm:prSet presAssocID="{108727FA-6AEC-4DB4-B46B-90E9588661DB}" presName="background" presStyleLbl="node0" presStyleIdx="0" presStyleCnt="4"/>
      <dgm:spPr/>
    </dgm:pt>
    <dgm:pt modelId="{9F3E2F4C-DEF0-400B-AEB6-77ADB16E4965}" type="pres">
      <dgm:prSet presAssocID="{108727FA-6AEC-4DB4-B46B-90E9588661DB}" presName="text" presStyleLbl="fgAcc0" presStyleIdx="0" presStyleCnt="4">
        <dgm:presLayoutVars>
          <dgm:chPref val="3"/>
        </dgm:presLayoutVars>
      </dgm:prSet>
      <dgm:spPr/>
    </dgm:pt>
    <dgm:pt modelId="{20AD3B1B-1168-4C11-B4B0-03700C37FD6F}" type="pres">
      <dgm:prSet presAssocID="{108727FA-6AEC-4DB4-B46B-90E9588661DB}" presName="hierChild2" presStyleCnt="0"/>
      <dgm:spPr/>
    </dgm:pt>
    <dgm:pt modelId="{F1E195AF-5C27-4566-915C-CB3FFC9D5B77}" type="pres">
      <dgm:prSet presAssocID="{E1D7B0B1-52F1-4C4F-89D1-6105501991A8}" presName="hierRoot1" presStyleCnt="0"/>
      <dgm:spPr/>
    </dgm:pt>
    <dgm:pt modelId="{C9D69E46-E349-4292-B65B-7334A3DE08B1}" type="pres">
      <dgm:prSet presAssocID="{E1D7B0B1-52F1-4C4F-89D1-6105501991A8}" presName="composite" presStyleCnt="0"/>
      <dgm:spPr/>
    </dgm:pt>
    <dgm:pt modelId="{101D3A9E-EBEE-4F16-8F2B-2BD53399A154}" type="pres">
      <dgm:prSet presAssocID="{E1D7B0B1-52F1-4C4F-89D1-6105501991A8}" presName="background" presStyleLbl="node0" presStyleIdx="1" presStyleCnt="4"/>
      <dgm:spPr/>
    </dgm:pt>
    <dgm:pt modelId="{45DA9D3D-7A2C-4081-A2DC-3641E4F83E7E}" type="pres">
      <dgm:prSet presAssocID="{E1D7B0B1-52F1-4C4F-89D1-6105501991A8}" presName="text" presStyleLbl="fgAcc0" presStyleIdx="1" presStyleCnt="4">
        <dgm:presLayoutVars>
          <dgm:chPref val="3"/>
        </dgm:presLayoutVars>
      </dgm:prSet>
      <dgm:spPr/>
    </dgm:pt>
    <dgm:pt modelId="{64D211E8-2772-4210-9DB3-4E75F801DCE8}" type="pres">
      <dgm:prSet presAssocID="{E1D7B0B1-52F1-4C4F-89D1-6105501991A8}" presName="hierChild2" presStyleCnt="0"/>
      <dgm:spPr/>
    </dgm:pt>
    <dgm:pt modelId="{B0FC3822-0373-4736-9567-EDC8F71CC572}" type="pres">
      <dgm:prSet presAssocID="{0D8E3190-4F55-4E85-BC93-16CAE191178C}" presName="hierRoot1" presStyleCnt="0"/>
      <dgm:spPr/>
    </dgm:pt>
    <dgm:pt modelId="{2EC91D48-AEDD-49C6-A41E-8A29118C03DD}" type="pres">
      <dgm:prSet presAssocID="{0D8E3190-4F55-4E85-BC93-16CAE191178C}" presName="composite" presStyleCnt="0"/>
      <dgm:spPr/>
    </dgm:pt>
    <dgm:pt modelId="{C25FB913-1565-44BC-9771-1375BCF54FFE}" type="pres">
      <dgm:prSet presAssocID="{0D8E3190-4F55-4E85-BC93-16CAE191178C}" presName="background" presStyleLbl="node0" presStyleIdx="2" presStyleCnt="4"/>
      <dgm:spPr/>
    </dgm:pt>
    <dgm:pt modelId="{96F12904-478C-43EE-8832-3152DE377F3A}" type="pres">
      <dgm:prSet presAssocID="{0D8E3190-4F55-4E85-BC93-16CAE191178C}" presName="text" presStyleLbl="fgAcc0" presStyleIdx="2" presStyleCnt="4">
        <dgm:presLayoutVars>
          <dgm:chPref val="3"/>
        </dgm:presLayoutVars>
      </dgm:prSet>
      <dgm:spPr/>
    </dgm:pt>
    <dgm:pt modelId="{17F105C9-5CA0-4F8F-86C1-B04AD6AD661B}" type="pres">
      <dgm:prSet presAssocID="{0D8E3190-4F55-4E85-BC93-16CAE191178C}" presName="hierChild2" presStyleCnt="0"/>
      <dgm:spPr/>
    </dgm:pt>
    <dgm:pt modelId="{919EC885-C0F5-4CC4-ABD9-288FFC5C7400}" type="pres">
      <dgm:prSet presAssocID="{7692BBE6-BB76-41E8-A490-4D1431B46B09}" presName="hierRoot1" presStyleCnt="0"/>
      <dgm:spPr/>
    </dgm:pt>
    <dgm:pt modelId="{00A48C89-1E54-4B4A-9A28-6F920C5C4877}" type="pres">
      <dgm:prSet presAssocID="{7692BBE6-BB76-41E8-A490-4D1431B46B09}" presName="composite" presStyleCnt="0"/>
      <dgm:spPr/>
    </dgm:pt>
    <dgm:pt modelId="{3EAEB885-F3C3-4A9A-9B61-322D943A8F45}" type="pres">
      <dgm:prSet presAssocID="{7692BBE6-BB76-41E8-A490-4D1431B46B09}" presName="background" presStyleLbl="node0" presStyleIdx="3" presStyleCnt="4"/>
      <dgm:spPr/>
    </dgm:pt>
    <dgm:pt modelId="{F02F5FC9-B831-4567-99D1-CC8BA52F86F7}" type="pres">
      <dgm:prSet presAssocID="{7692BBE6-BB76-41E8-A490-4D1431B46B09}" presName="text" presStyleLbl="fgAcc0" presStyleIdx="3" presStyleCnt="4">
        <dgm:presLayoutVars>
          <dgm:chPref val="3"/>
        </dgm:presLayoutVars>
      </dgm:prSet>
      <dgm:spPr/>
    </dgm:pt>
    <dgm:pt modelId="{9CBA9AFE-ECDD-4350-82F8-F18799DB4492}" type="pres">
      <dgm:prSet presAssocID="{7692BBE6-BB76-41E8-A490-4D1431B46B09}" presName="hierChild2" presStyleCnt="0"/>
      <dgm:spPr/>
    </dgm:pt>
  </dgm:ptLst>
  <dgm:cxnLst>
    <dgm:cxn modelId="{D72E1F02-6CAA-4802-ABB5-B669B71097F5}" srcId="{FB5133BE-E3DE-4756-88FE-1C2057F71AC3}" destId="{E1D7B0B1-52F1-4C4F-89D1-6105501991A8}" srcOrd="1" destOrd="0" parTransId="{A209FEFF-657A-47D2-8D87-39CEDAF5F3D5}" sibTransId="{6399A41E-AC6A-47E0-9E25-451AA2B712E0}"/>
    <dgm:cxn modelId="{C9B4914D-E943-4E52-817C-AF9C6C1F35E1}" srcId="{FB5133BE-E3DE-4756-88FE-1C2057F71AC3}" destId="{108727FA-6AEC-4DB4-B46B-90E9588661DB}" srcOrd="0" destOrd="0" parTransId="{0991ADF0-2B26-4CB3-A18C-1C836E3D5D3A}" sibTransId="{C5DC77E0-52A9-412F-B8A9-3F7A86CECD98}"/>
    <dgm:cxn modelId="{77919C85-7AB7-4BA4-8A6D-70B7D0219DED}" type="presOf" srcId="{FB5133BE-E3DE-4756-88FE-1C2057F71AC3}" destId="{D9FA5846-E018-448D-9DCF-B8F475E2D3D7}" srcOrd="0" destOrd="0" presId="urn:microsoft.com/office/officeart/2005/8/layout/hierarchy1"/>
    <dgm:cxn modelId="{7AFC298B-813B-4A23-8E32-08BC3850DB26}" type="presOf" srcId="{7692BBE6-BB76-41E8-A490-4D1431B46B09}" destId="{F02F5FC9-B831-4567-99D1-CC8BA52F86F7}" srcOrd="0" destOrd="0" presId="urn:microsoft.com/office/officeart/2005/8/layout/hierarchy1"/>
    <dgm:cxn modelId="{FF9950BB-FD84-4009-8EB9-CC88C66E9436}" srcId="{FB5133BE-E3DE-4756-88FE-1C2057F71AC3}" destId="{0D8E3190-4F55-4E85-BC93-16CAE191178C}" srcOrd="2" destOrd="0" parTransId="{10B1AA06-F1D5-43B3-8B7A-7F99030C8110}" sibTransId="{49974314-8C96-47DD-BCCB-4437A17F772B}"/>
    <dgm:cxn modelId="{92D449C6-7057-4AE5-AB3A-0BF4CAFCC211}" type="presOf" srcId="{0D8E3190-4F55-4E85-BC93-16CAE191178C}" destId="{96F12904-478C-43EE-8832-3152DE377F3A}" srcOrd="0" destOrd="0" presId="urn:microsoft.com/office/officeart/2005/8/layout/hierarchy1"/>
    <dgm:cxn modelId="{722F2CE3-78A0-456E-9993-491D65118CA0}" type="presOf" srcId="{E1D7B0B1-52F1-4C4F-89D1-6105501991A8}" destId="{45DA9D3D-7A2C-4081-A2DC-3641E4F83E7E}" srcOrd="0" destOrd="0" presId="urn:microsoft.com/office/officeart/2005/8/layout/hierarchy1"/>
    <dgm:cxn modelId="{2C3744ED-5CD7-41A6-A658-C1799E61441A}" type="presOf" srcId="{108727FA-6AEC-4DB4-B46B-90E9588661DB}" destId="{9F3E2F4C-DEF0-400B-AEB6-77ADB16E4965}" srcOrd="0" destOrd="0" presId="urn:microsoft.com/office/officeart/2005/8/layout/hierarchy1"/>
    <dgm:cxn modelId="{E3E55FFB-9123-48EC-B790-156689A9F8BC}" srcId="{FB5133BE-E3DE-4756-88FE-1C2057F71AC3}" destId="{7692BBE6-BB76-41E8-A490-4D1431B46B09}" srcOrd="3" destOrd="0" parTransId="{51AA2D26-FC0D-422D-BF9A-59CCDF702360}" sibTransId="{ECB872DD-FF46-4962-A0CF-F595DA2C68BB}"/>
    <dgm:cxn modelId="{47C6D4B5-0349-4EBD-9F2A-434886D0EC9A}" type="presParOf" srcId="{D9FA5846-E018-448D-9DCF-B8F475E2D3D7}" destId="{AB92818C-6DC8-4F24-926E-C4CD67C9436B}" srcOrd="0" destOrd="0" presId="urn:microsoft.com/office/officeart/2005/8/layout/hierarchy1"/>
    <dgm:cxn modelId="{827308DA-24E2-4479-B383-368045DFBE39}" type="presParOf" srcId="{AB92818C-6DC8-4F24-926E-C4CD67C9436B}" destId="{DEBC89E8-4949-4AF0-A38E-285C9EFB8DFD}" srcOrd="0" destOrd="0" presId="urn:microsoft.com/office/officeart/2005/8/layout/hierarchy1"/>
    <dgm:cxn modelId="{D97D0E21-14A0-44ED-8538-3B40FC7704A1}" type="presParOf" srcId="{DEBC89E8-4949-4AF0-A38E-285C9EFB8DFD}" destId="{8D6DDD68-9209-42FA-83DF-B8E14E487D37}" srcOrd="0" destOrd="0" presId="urn:microsoft.com/office/officeart/2005/8/layout/hierarchy1"/>
    <dgm:cxn modelId="{29675AEB-8212-4C08-94DE-AFD323055DE6}" type="presParOf" srcId="{DEBC89E8-4949-4AF0-A38E-285C9EFB8DFD}" destId="{9F3E2F4C-DEF0-400B-AEB6-77ADB16E4965}" srcOrd="1" destOrd="0" presId="urn:microsoft.com/office/officeart/2005/8/layout/hierarchy1"/>
    <dgm:cxn modelId="{1BBF0A64-6768-47D6-BF12-5C6EACBBAF01}" type="presParOf" srcId="{AB92818C-6DC8-4F24-926E-C4CD67C9436B}" destId="{20AD3B1B-1168-4C11-B4B0-03700C37FD6F}" srcOrd="1" destOrd="0" presId="urn:microsoft.com/office/officeart/2005/8/layout/hierarchy1"/>
    <dgm:cxn modelId="{CEB61151-AA4D-479E-90CF-9E118879E4BD}" type="presParOf" srcId="{D9FA5846-E018-448D-9DCF-B8F475E2D3D7}" destId="{F1E195AF-5C27-4566-915C-CB3FFC9D5B77}" srcOrd="1" destOrd="0" presId="urn:microsoft.com/office/officeart/2005/8/layout/hierarchy1"/>
    <dgm:cxn modelId="{E461EC9B-ED97-4B1C-A80A-FDF65E78493B}" type="presParOf" srcId="{F1E195AF-5C27-4566-915C-CB3FFC9D5B77}" destId="{C9D69E46-E349-4292-B65B-7334A3DE08B1}" srcOrd="0" destOrd="0" presId="urn:microsoft.com/office/officeart/2005/8/layout/hierarchy1"/>
    <dgm:cxn modelId="{73B63672-0CFA-47F1-AF50-62BD822A6AC4}" type="presParOf" srcId="{C9D69E46-E349-4292-B65B-7334A3DE08B1}" destId="{101D3A9E-EBEE-4F16-8F2B-2BD53399A154}" srcOrd="0" destOrd="0" presId="urn:microsoft.com/office/officeart/2005/8/layout/hierarchy1"/>
    <dgm:cxn modelId="{94AD92C3-3C8F-45C8-9A2F-C945370F529F}" type="presParOf" srcId="{C9D69E46-E349-4292-B65B-7334A3DE08B1}" destId="{45DA9D3D-7A2C-4081-A2DC-3641E4F83E7E}" srcOrd="1" destOrd="0" presId="urn:microsoft.com/office/officeart/2005/8/layout/hierarchy1"/>
    <dgm:cxn modelId="{ED22A6B9-B382-4028-9661-08F62E458DCB}" type="presParOf" srcId="{F1E195AF-5C27-4566-915C-CB3FFC9D5B77}" destId="{64D211E8-2772-4210-9DB3-4E75F801DCE8}" srcOrd="1" destOrd="0" presId="urn:microsoft.com/office/officeart/2005/8/layout/hierarchy1"/>
    <dgm:cxn modelId="{E0A2F0A7-4632-4B66-9895-0B56736C898A}" type="presParOf" srcId="{D9FA5846-E018-448D-9DCF-B8F475E2D3D7}" destId="{B0FC3822-0373-4736-9567-EDC8F71CC572}" srcOrd="2" destOrd="0" presId="urn:microsoft.com/office/officeart/2005/8/layout/hierarchy1"/>
    <dgm:cxn modelId="{746C9C5B-0966-4BE1-97B0-761F91C3BF35}" type="presParOf" srcId="{B0FC3822-0373-4736-9567-EDC8F71CC572}" destId="{2EC91D48-AEDD-49C6-A41E-8A29118C03DD}" srcOrd="0" destOrd="0" presId="urn:microsoft.com/office/officeart/2005/8/layout/hierarchy1"/>
    <dgm:cxn modelId="{E89AF9C5-FB8D-422D-91B9-8D3FB222F12F}" type="presParOf" srcId="{2EC91D48-AEDD-49C6-A41E-8A29118C03DD}" destId="{C25FB913-1565-44BC-9771-1375BCF54FFE}" srcOrd="0" destOrd="0" presId="urn:microsoft.com/office/officeart/2005/8/layout/hierarchy1"/>
    <dgm:cxn modelId="{5BAFB828-4D60-4AFB-80DB-8503F8E263AE}" type="presParOf" srcId="{2EC91D48-AEDD-49C6-A41E-8A29118C03DD}" destId="{96F12904-478C-43EE-8832-3152DE377F3A}" srcOrd="1" destOrd="0" presId="urn:microsoft.com/office/officeart/2005/8/layout/hierarchy1"/>
    <dgm:cxn modelId="{6F211982-64DF-4066-A14C-07560D71DBB4}" type="presParOf" srcId="{B0FC3822-0373-4736-9567-EDC8F71CC572}" destId="{17F105C9-5CA0-4F8F-86C1-B04AD6AD661B}" srcOrd="1" destOrd="0" presId="urn:microsoft.com/office/officeart/2005/8/layout/hierarchy1"/>
    <dgm:cxn modelId="{01C3D6B4-5B7C-4FC9-82DB-083C32DC7348}" type="presParOf" srcId="{D9FA5846-E018-448D-9DCF-B8F475E2D3D7}" destId="{919EC885-C0F5-4CC4-ABD9-288FFC5C7400}" srcOrd="3" destOrd="0" presId="urn:microsoft.com/office/officeart/2005/8/layout/hierarchy1"/>
    <dgm:cxn modelId="{45D026C5-70A4-477B-B4E8-9F02F668B832}" type="presParOf" srcId="{919EC885-C0F5-4CC4-ABD9-288FFC5C7400}" destId="{00A48C89-1E54-4B4A-9A28-6F920C5C4877}" srcOrd="0" destOrd="0" presId="urn:microsoft.com/office/officeart/2005/8/layout/hierarchy1"/>
    <dgm:cxn modelId="{341A8B1D-EEDD-47D9-B54D-251ADD476FAF}" type="presParOf" srcId="{00A48C89-1E54-4B4A-9A28-6F920C5C4877}" destId="{3EAEB885-F3C3-4A9A-9B61-322D943A8F45}" srcOrd="0" destOrd="0" presId="urn:microsoft.com/office/officeart/2005/8/layout/hierarchy1"/>
    <dgm:cxn modelId="{8160F91C-ACDC-47E1-A603-3B1F29BF07B5}" type="presParOf" srcId="{00A48C89-1E54-4B4A-9A28-6F920C5C4877}" destId="{F02F5FC9-B831-4567-99D1-CC8BA52F86F7}" srcOrd="1" destOrd="0" presId="urn:microsoft.com/office/officeart/2005/8/layout/hierarchy1"/>
    <dgm:cxn modelId="{C0C2291E-B83D-45B3-B75C-D17A1DDA594B}" type="presParOf" srcId="{919EC885-C0F5-4CC4-ABD9-288FFC5C7400}" destId="{9CBA9AFE-ECDD-4350-82F8-F18799DB44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DDD68-9209-42FA-83DF-B8E14E487D37}">
      <dsp:nvSpPr>
        <dsp:cNvPr id="0" name=""/>
        <dsp:cNvSpPr/>
      </dsp:nvSpPr>
      <dsp:spPr>
        <a:xfrm>
          <a:off x="3080" y="1361187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E2F4C-DEF0-400B-AEB6-77ADB16E4965}">
      <dsp:nvSpPr>
        <dsp:cNvPr id="0" name=""/>
        <dsp:cNvSpPr/>
      </dsp:nvSpPr>
      <dsp:spPr>
        <a:xfrm>
          <a:off x="247486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Rurale</a:t>
          </a:r>
          <a:endParaRPr lang="en-US" sz="2300" kern="1200"/>
        </a:p>
      </dsp:txBody>
      <dsp:txXfrm>
        <a:off x="288396" y="1634282"/>
        <a:ext cx="2117829" cy="1314957"/>
      </dsp:txXfrm>
    </dsp:sp>
    <dsp:sp modelId="{101D3A9E-EBEE-4F16-8F2B-2BD53399A154}">
      <dsp:nvSpPr>
        <dsp:cNvPr id="0" name=""/>
        <dsp:cNvSpPr/>
      </dsp:nvSpPr>
      <dsp:spPr>
        <a:xfrm>
          <a:off x="2691541" y="1361187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A9D3D-7A2C-4081-A2DC-3641E4F83E7E}">
      <dsp:nvSpPr>
        <dsp:cNvPr id="0" name=""/>
        <dsp:cNvSpPr/>
      </dsp:nvSpPr>
      <dsp:spPr>
        <a:xfrm>
          <a:off x="2935947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Urbana</a:t>
          </a:r>
          <a:endParaRPr lang="en-US" sz="2300" kern="1200"/>
        </a:p>
      </dsp:txBody>
      <dsp:txXfrm>
        <a:off x="2976857" y="1634282"/>
        <a:ext cx="2117829" cy="1314957"/>
      </dsp:txXfrm>
    </dsp:sp>
    <dsp:sp modelId="{C25FB913-1565-44BC-9771-1375BCF54FFE}">
      <dsp:nvSpPr>
        <dsp:cNvPr id="0" name=""/>
        <dsp:cNvSpPr/>
      </dsp:nvSpPr>
      <dsp:spPr>
        <a:xfrm>
          <a:off x="5380002" y="1361187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12904-478C-43EE-8832-3152DE377F3A}">
      <dsp:nvSpPr>
        <dsp:cNvPr id="0" name=""/>
        <dsp:cNvSpPr/>
      </dsp:nvSpPr>
      <dsp:spPr>
        <a:xfrm>
          <a:off x="5624408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Ufficiale: IGM / carte d’archivio / stradari</a:t>
          </a:r>
          <a:endParaRPr lang="en-US" sz="2300" kern="1200"/>
        </a:p>
      </dsp:txBody>
      <dsp:txXfrm>
        <a:off x="5665318" y="1634282"/>
        <a:ext cx="2117829" cy="1314957"/>
      </dsp:txXfrm>
    </dsp:sp>
    <dsp:sp modelId="{3EAEB885-F3C3-4A9A-9B61-322D943A8F45}">
      <dsp:nvSpPr>
        <dsp:cNvPr id="0" name=""/>
        <dsp:cNvSpPr/>
      </dsp:nvSpPr>
      <dsp:spPr>
        <a:xfrm>
          <a:off x="8068463" y="1361187"/>
          <a:ext cx="2199649" cy="139677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F5FC9-B831-4567-99D1-CC8BA52F86F7}">
      <dsp:nvSpPr>
        <dsp:cNvPr id="0" name=""/>
        <dsp:cNvSpPr/>
      </dsp:nvSpPr>
      <dsp:spPr>
        <a:xfrm>
          <a:off x="8312869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/>
            <a:t>Parlata</a:t>
          </a:r>
          <a:endParaRPr lang="en-US" sz="2300" kern="1200"/>
        </a:p>
      </dsp:txBody>
      <dsp:txXfrm>
        <a:off x="8353779" y="1634282"/>
        <a:ext cx="2117829" cy="1314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7DF28-B4E7-45F6-96CB-EDB33ED0FD28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BC257-804F-43AC-9D31-0B8AC8C0B9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661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BC257-804F-43AC-9D31-0B8AC8C0B9EC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7158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1" name="Google Shape;394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2" name="Google Shape;394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972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1" name="Google Shape;394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2" name="Google Shape;394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88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1" name="Google Shape;394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2" name="Google Shape;394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88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1" name="Google Shape;394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2" name="Google Shape;394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9815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Google Shape;38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8" name="Google Shape;38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4086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1" name="Google Shape;394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2" name="Google Shape;394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0642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1714A2-6046-D503-B803-B35AA1D97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F233906-5170-FA77-39C3-59A2E74E2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A66510-1DAD-7EBF-2297-53697A9E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19147A-3234-9217-F6F5-5968528C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526C91-7D3D-5E52-9D45-7B07AD2A5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7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024BF-579D-2644-42F6-40F14B0A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D7390E-B7F4-B9D5-B670-20BD582DA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3F96AA-AF9C-B68D-1AB0-2F4087EF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FB1BE4-12F4-F7E4-F413-8EE358291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FA60F2-F6EA-D743-99C2-F312203EC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23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E44DCB-D37C-42E3-FD77-D8727D172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55B7BC-1BA1-6289-F9D2-96ADD21B2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00FB362-5A67-747C-B9A1-D1DF6422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E9F680-2B69-5C4C-A17F-CEDD9E28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826E99-1D7E-FC67-032E-44D7985FC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690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F8FDBE-ECD8-B132-64ED-16F00EFF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583D0C-622A-1210-B91E-FAEFBF9C05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352241-F53D-E6AC-463A-0B1184490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5979FF-639C-2D3F-7C49-C7AFFF1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F42240C-E209-252B-420A-15315948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F3DB3F6-EEAF-2C13-9B9B-4C2CFD4B9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08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9FABF6-F884-355D-5E56-E24628CCF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E91401-A31C-209F-CCA0-0C0216E8A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C83A45-C224-09A1-DF98-530D2551B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A476FAB-465B-9877-185D-E4E4B454A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0650D13-055F-FB93-5042-E266185D0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8217401-78FF-08F3-3413-A792E6AA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6A5FD59-1995-5E6E-A323-B23619839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6E39B74-63BE-2F2F-8224-D5C41F66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222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CFC131-D22C-EE3C-88B9-68EAC6C03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1EC2AD7-DF1C-026A-6F13-FBB6BB570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5C0C6E5-F844-9BF2-771F-6ECF2E4C0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F072BB3-E63E-AD99-78B4-7981C8409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1679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1ADB7E0-B0B9-B7EB-3DCD-2DAEE39A4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1B8B50F-03DA-A54B-0204-FD3DB62A6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6BEAA2-37CD-C90A-37AD-393DCB39F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50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102845-34A1-B2A2-12F0-B635C399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7D9643-506B-803C-F73D-A62BA0D4A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0019EFA-3F93-B912-4CEB-F61A45085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B87971-6EE9-611A-BEF7-583ED044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BFBC9BD-DC85-3687-FB96-AD1C1BB6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29213B-309B-607B-B339-E8AA8B9A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750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5A5C91-DF84-85B1-D2B1-ED07C3FC9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0988ECE-74E7-6209-613F-F5D282FEF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D43CCE4-8C3F-9CC4-C3FB-66F320641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1E24ECF-F86E-1D62-E131-21DB52155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CC955-52A1-EA6D-310E-ECB9D2EF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B7C5AA-FE60-442D-D9EA-E47C8FB4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752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EFABFF-9C56-55B5-DDCF-6A688D635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F8FFB83-E87F-75B4-30FA-78EC4D083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AFD5AA-E297-6C5E-5BDF-20AD3D5F2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A20107-4D20-A67F-3EE4-30B9772A8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1E76FE-D697-8643-B407-4631632DF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45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5AC52F7-1D80-1AEF-6BD9-7527457863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ED5C489-7599-7B9F-FB7E-4333B4BDC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50E7FB-FE89-6105-263D-F16F2828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BE3559-4140-8AE9-B14A-F53C95B56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EECAA14-D3CA-8239-E82A-C50CF476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445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5"/>
          <p:cNvSpPr txBox="1">
            <a:spLocks noGrp="1"/>
          </p:cNvSpPr>
          <p:nvPr>
            <p:ph type="title"/>
          </p:nvPr>
        </p:nvSpPr>
        <p:spPr>
          <a:xfrm>
            <a:off x="957733" y="985833"/>
            <a:ext cx="9014800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65" name="Google Shape;1565;p5"/>
          <p:cNvSpPr txBox="1">
            <a:spLocks noGrp="1"/>
          </p:cNvSpPr>
          <p:nvPr>
            <p:ph type="body" idx="1"/>
          </p:nvPr>
        </p:nvSpPr>
        <p:spPr>
          <a:xfrm>
            <a:off x="957733" y="2311400"/>
            <a:ext cx="9014800" cy="39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grpSp>
        <p:nvGrpSpPr>
          <p:cNvPr id="2" name="Google Shape;1566;p5"/>
          <p:cNvGrpSpPr/>
          <p:nvPr/>
        </p:nvGrpSpPr>
        <p:grpSpPr>
          <a:xfrm rot="10800000">
            <a:off x="11801983" y="38276"/>
            <a:ext cx="352016" cy="6781736"/>
            <a:chOff x="5307800" y="238125"/>
            <a:chExt cx="271925" cy="5238750"/>
          </a:xfrm>
        </p:grpSpPr>
        <p:sp>
          <p:nvSpPr>
            <p:cNvPr id="1567" name="Google Shape;1567;p5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68" name="Google Shape;1568;p5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69" name="Google Shape;1569;p5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0" name="Google Shape;1570;p5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1" name="Google Shape;1571;p5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2" name="Google Shape;1572;p5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3" name="Google Shape;1573;p5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4" name="Google Shape;1574;p5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5" name="Google Shape;1575;p5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6" name="Google Shape;1576;p5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7" name="Google Shape;1577;p5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8" name="Google Shape;1578;p5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9" name="Google Shape;1579;p5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0" name="Google Shape;1580;p5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1" name="Google Shape;1581;p5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2" name="Google Shape;1582;p5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3" name="Google Shape;1583;p5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4" name="Google Shape;1584;p5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5" name="Google Shape;1585;p5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6" name="Google Shape;1586;p5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7" name="Google Shape;1587;p5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8" name="Google Shape;1588;p5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9" name="Google Shape;1589;p5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0" name="Google Shape;1590;p5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1" name="Google Shape;1591;p5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2" name="Google Shape;1592;p5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3" name="Google Shape;1593;p5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4" name="Google Shape;1594;p5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5" name="Google Shape;1595;p5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6" name="Google Shape;1596;p5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7" name="Google Shape;1597;p5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8" name="Google Shape;1598;p5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9" name="Google Shape;1599;p5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0" name="Google Shape;1600;p5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1" name="Google Shape;1601;p5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2" name="Google Shape;1602;p5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3" name="Google Shape;1603;p5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4" name="Google Shape;1604;p5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5" name="Google Shape;1605;p5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6" name="Google Shape;1606;p5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7" name="Google Shape;1607;p5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8" name="Google Shape;1608;p5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9" name="Google Shape;1609;p5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0" name="Google Shape;1610;p5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1" name="Google Shape;1611;p5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2" name="Google Shape;1612;p5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3" name="Google Shape;1613;p5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4" name="Google Shape;1614;p5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5" name="Google Shape;1615;p5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6" name="Google Shape;1616;p5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7" name="Google Shape;1617;p5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8" name="Google Shape;1618;p5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9" name="Google Shape;1619;p5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0" name="Google Shape;1620;p5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1" name="Google Shape;1621;p5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2" name="Google Shape;1622;p5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3" name="Google Shape;1623;p5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" name="Google Shape;1624;p5"/>
          <p:cNvGrpSpPr/>
          <p:nvPr/>
        </p:nvGrpSpPr>
        <p:grpSpPr>
          <a:xfrm rot="10800000">
            <a:off x="10438137" y="38276"/>
            <a:ext cx="1521044" cy="6781736"/>
            <a:chOff x="5458325" y="238125"/>
            <a:chExt cx="1174975" cy="5238750"/>
          </a:xfrm>
        </p:grpSpPr>
        <p:sp>
          <p:nvSpPr>
            <p:cNvPr id="1625" name="Google Shape;1625;p5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6" name="Google Shape;1626;p5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7" name="Google Shape;1627;p5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8" name="Google Shape;1628;p5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9" name="Google Shape;1629;p5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0" name="Google Shape;1630;p5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1" name="Google Shape;1631;p5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2" name="Google Shape;1632;p5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3" name="Google Shape;1633;p5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4" name="Google Shape;1634;p5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5" name="Google Shape;1635;p5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6" name="Google Shape;1636;p5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7" name="Google Shape;1637;p5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8" name="Google Shape;1638;p5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9" name="Google Shape;1639;p5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0" name="Google Shape;1640;p5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1" name="Google Shape;1641;p5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2" name="Google Shape;1642;p5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3" name="Google Shape;1643;p5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4" name="Google Shape;1644;p5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5" name="Google Shape;1645;p5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6" name="Google Shape;1646;p5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7" name="Google Shape;1647;p5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8" name="Google Shape;1648;p5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9" name="Google Shape;1649;p5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0" name="Google Shape;1650;p5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1" name="Google Shape;1651;p5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2" name="Google Shape;1652;p5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3" name="Google Shape;1653;p5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4" name="Google Shape;1654;p5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5" name="Google Shape;1655;p5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6" name="Google Shape;1656;p5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7" name="Google Shape;1657;p5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8" name="Google Shape;1658;p5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9" name="Google Shape;1659;p5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0" name="Google Shape;1660;p5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1" name="Google Shape;1661;p5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2" name="Google Shape;1662;p5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3" name="Google Shape;1663;p5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4" name="Google Shape;1664;p5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5" name="Google Shape;1665;p5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6" name="Google Shape;1666;p5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7" name="Google Shape;1667;p5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8" name="Google Shape;1668;p5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9" name="Google Shape;1669;p5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0" name="Google Shape;1670;p5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1" name="Google Shape;1671;p5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2" name="Google Shape;1672;p5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3" name="Google Shape;1673;p5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4" name="Google Shape;1674;p5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5" name="Google Shape;1675;p5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6" name="Google Shape;1676;p5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7" name="Google Shape;1677;p5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8" name="Google Shape;1678;p5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9" name="Google Shape;1679;p5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0" name="Google Shape;1680;p5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1" name="Google Shape;1681;p5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2" name="Google Shape;1682;p5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3" name="Google Shape;1683;p5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4" name="Google Shape;1684;p5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5" name="Google Shape;1685;p5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6" name="Google Shape;1686;p5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4" name="Google Shape;1687;p5"/>
          <p:cNvGrpSpPr/>
          <p:nvPr/>
        </p:nvGrpSpPr>
        <p:grpSpPr>
          <a:xfrm rot="10800000">
            <a:off x="10243284" y="38277"/>
            <a:ext cx="1326185" cy="6586909"/>
            <a:chOff x="5759350" y="388625"/>
            <a:chExt cx="1024450" cy="5088250"/>
          </a:xfrm>
        </p:grpSpPr>
        <p:sp>
          <p:nvSpPr>
            <p:cNvPr id="1688" name="Google Shape;1688;p5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9" name="Google Shape;1689;p5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0" name="Google Shape;1690;p5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1" name="Google Shape;1691;p5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2" name="Google Shape;1692;p5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3" name="Google Shape;1693;p5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4" name="Google Shape;1694;p5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5" name="Google Shape;1695;p5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6" name="Google Shape;1696;p5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7" name="Google Shape;1697;p5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8" name="Google Shape;1698;p5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9" name="Google Shape;1699;p5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0" name="Google Shape;1700;p5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1" name="Google Shape;1701;p5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2" name="Google Shape;1702;p5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3" name="Google Shape;1703;p5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4" name="Google Shape;1704;p5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5" name="Google Shape;1705;p5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6" name="Google Shape;1706;p5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7" name="Google Shape;1707;p5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8" name="Google Shape;1708;p5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9" name="Google Shape;1709;p5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0" name="Google Shape;1710;p5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1" name="Google Shape;1711;p5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2" name="Google Shape;1712;p5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3" name="Google Shape;1713;p5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4" name="Google Shape;1714;p5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5" name="Google Shape;1715;p5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6" name="Google Shape;1716;p5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7" name="Google Shape;1717;p5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8" name="Google Shape;1718;p5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9" name="Google Shape;1719;p5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0" name="Google Shape;1720;p5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1" name="Google Shape;1721;p5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2" name="Google Shape;1722;p5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3" name="Google Shape;1723;p5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4" name="Google Shape;1724;p5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5" name="Google Shape;1725;p5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6" name="Google Shape;1726;p5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7" name="Google Shape;1727;p5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8" name="Google Shape;1728;p5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9" name="Google Shape;1729;p5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0" name="Google Shape;1730;p5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1" name="Google Shape;1731;p5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2" name="Google Shape;1732;p5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3" name="Google Shape;1733;p5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4" name="Google Shape;1734;p5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5" name="Google Shape;1735;p5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6" name="Google Shape;1736;p5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7" name="Google Shape;1737;p5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8" name="Google Shape;1738;p5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9" name="Google Shape;1739;p5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0" name="Google Shape;1740;p5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1" name="Google Shape;1741;p5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2" name="Google Shape;1742;p5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3" name="Google Shape;1743;p5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4" name="Google Shape;1744;p5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5" name="Google Shape;1745;p5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6" name="Google Shape;1746;p5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7" name="Google Shape;1747;p5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8" name="Google Shape;1748;p5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9" name="Google Shape;1749;p5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0" name="Google Shape;1750;p5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1" name="Google Shape;1751;p5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2" name="Google Shape;1752;p5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3" name="Google Shape;1753;p5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4" name="Google Shape;1754;p5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5" name="Google Shape;1755;p5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6" name="Google Shape;1756;p5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7" name="Google Shape;1757;p5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8" name="Google Shape;1758;p5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9" name="Google Shape;1759;p5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0" name="Google Shape;1760;p5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1" name="Google Shape;1761;p5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2" name="Google Shape;1762;p5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3" name="Google Shape;1763;p5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4" name="Google Shape;1764;p5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5" name="Google Shape;1765;p5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6" name="Google Shape;1766;p5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7" name="Google Shape;1767;p5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8" name="Google Shape;1768;p5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9" name="Google Shape;1769;p5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0" name="Google Shape;1770;p5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1" name="Google Shape;1771;p5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2" name="Google Shape;1772;p5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3" name="Google Shape;1773;p5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4" name="Google Shape;1774;p5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5" name="Google Shape;1775;p5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6" name="Google Shape;1776;p5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7" name="Google Shape;1777;p5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8" name="Google Shape;1778;p5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9" name="Google Shape;1779;p5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0" name="Google Shape;1780;p5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1" name="Google Shape;1781;p5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2" name="Google Shape;1782;p5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3" name="Google Shape;1783;p5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4" name="Google Shape;1784;p5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5" name="Google Shape;1785;p5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6" name="Google Shape;1786;p5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7" name="Google Shape;1787;p5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88" name="Google Shape;1788;p5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5" name="Google Shape;1789;p5"/>
          <p:cNvGrpSpPr/>
          <p:nvPr/>
        </p:nvGrpSpPr>
        <p:grpSpPr>
          <a:xfrm rot="10800000">
            <a:off x="10243286" y="38276"/>
            <a:ext cx="1521044" cy="6781736"/>
            <a:chOff x="5608825" y="238125"/>
            <a:chExt cx="1174975" cy="5238750"/>
          </a:xfrm>
        </p:grpSpPr>
        <p:sp>
          <p:nvSpPr>
            <p:cNvPr id="1790" name="Google Shape;1790;p5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1" name="Google Shape;1791;p5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2" name="Google Shape;1792;p5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3" name="Google Shape;1793;p5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4" name="Google Shape;1794;p5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5" name="Google Shape;1795;p5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6" name="Google Shape;1796;p5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7" name="Google Shape;1797;p5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8" name="Google Shape;1798;p5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99" name="Google Shape;1799;p5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0" name="Google Shape;1800;p5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1" name="Google Shape;1801;p5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2" name="Google Shape;1802;p5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3" name="Google Shape;1803;p5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4" name="Google Shape;1804;p5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5" name="Google Shape;1805;p5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6" name="Google Shape;1806;p5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7" name="Google Shape;1807;p5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8" name="Google Shape;1808;p5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09" name="Google Shape;1809;p5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0" name="Google Shape;1810;p5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1" name="Google Shape;1811;p5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2" name="Google Shape;1812;p5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3" name="Google Shape;1813;p5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4" name="Google Shape;1814;p5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5" name="Google Shape;1815;p5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6" name="Google Shape;1816;p5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7" name="Google Shape;1817;p5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8" name="Google Shape;1818;p5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19" name="Google Shape;1819;p5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0" name="Google Shape;1820;p5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1" name="Google Shape;1821;p5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2" name="Google Shape;1822;p5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3" name="Google Shape;1823;p5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4" name="Google Shape;1824;p5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5" name="Google Shape;1825;p5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6" name="Google Shape;1826;p5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7" name="Google Shape;1827;p5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8" name="Google Shape;1828;p5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29" name="Google Shape;1829;p5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0" name="Google Shape;1830;p5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1" name="Google Shape;1831;p5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2" name="Google Shape;1832;p5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3" name="Google Shape;1833;p5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4" name="Google Shape;1834;p5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5" name="Google Shape;1835;p5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6" name="Google Shape;1836;p5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7" name="Google Shape;1837;p5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8" name="Google Shape;1838;p5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839" name="Google Shape;1839;p5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840" name="Google Shape;1840;p5"/>
          <p:cNvSpPr txBox="1">
            <a:spLocks noGrp="1"/>
          </p:cNvSpPr>
          <p:nvPr>
            <p:ph type="sldNum" idx="12"/>
          </p:nvPr>
        </p:nvSpPr>
        <p:spPr>
          <a:xfrm>
            <a:off x="122041" y="629360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0B87A1"/>
                </a:solidFill>
              </a:rPr>
              <a:pPr/>
              <a:t>‹N›</a:t>
            </a:fld>
            <a:endParaRPr>
              <a:solidFill>
                <a:srgbClr val="0B87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137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bg>
      <p:bgPr>
        <a:solidFill>
          <a:schemeClr val="accent5"/>
        </a:solidFill>
        <a:effectLst/>
      </p:bgPr>
    </p:bg>
    <p:spTree>
      <p:nvGrpSpPr>
        <p:cNvPr id="1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231;p11"/>
          <p:cNvGrpSpPr/>
          <p:nvPr/>
        </p:nvGrpSpPr>
        <p:grpSpPr>
          <a:xfrm rot="10800000">
            <a:off x="11801983" y="38276"/>
            <a:ext cx="352016" cy="6781736"/>
            <a:chOff x="5307800" y="238125"/>
            <a:chExt cx="271925" cy="5238750"/>
          </a:xfrm>
        </p:grpSpPr>
        <p:sp>
          <p:nvSpPr>
            <p:cNvPr id="3232" name="Google Shape;3232;p11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33" name="Google Shape;3233;p11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34" name="Google Shape;3234;p11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35" name="Google Shape;3235;p11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36" name="Google Shape;3236;p11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37" name="Google Shape;3237;p11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38" name="Google Shape;3238;p11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39" name="Google Shape;3239;p11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0" name="Google Shape;3240;p11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1" name="Google Shape;3241;p11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2" name="Google Shape;3242;p11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3" name="Google Shape;3243;p11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4" name="Google Shape;3244;p11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5" name="Google Shape;3245;p11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6" name="Google Shape;3246;p11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7" name="Google Shape;3247;p11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8" name="Google Shape;3248;p11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49" name="Google Shape;3249;p11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0" name="Google Shape;3250;p11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1" name="Google Shape;3251;p11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2" name="Google Shape;3252;p11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3" name="Google Shape;3253;p11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4" name="Google Shape;3254;p11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5" name="Google Shape;3255;p11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6" name="Google Shape;3256;p11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7" name="Google Shape;3257;p11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8" name="Google Shape;3258;p11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59" name="Google Shape;3259;p11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0" name="Google Shape;3260;p11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1" name="Google Shape;3261;p11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2" name="Google Shape;3262;p11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3" name="Google Shape;3263;p11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4" name="Google Shape;3264;p11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5" name="Google Shape;3265;p11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6" name="Google Shape;3266;p11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7" name="Google Shape;3267;p11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8" name="Google Shape;3268;p11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69" name="Google Shape;3269;p11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0" name="Google Shape;3270;p11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1" name="Google Shape;3271;p11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2" name="Google Shape;3272;p11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3" name="Google Shape;3273;p11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4" name="Google Shape;3274;p11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5" name="Google Shape;3275;p11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6" name="Google Shape;3276;p11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7" name="Google Shape;3277;p11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8" name="Google Shape;3278;p11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79" name="Google Shape;3279;p11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0" name="Google Shape;3280;p11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1" name="Google Shape;3281;p11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2" name="Google Shape;3282;p11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3" name="Google Shape;3283;p11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4" name="Google Shape;3284;p11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5" name="Google Shape;3285;p11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6" name="Google Shape;3286;p11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7" name="Google Shape;3287;p11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88" name="Google Shape;3288;p11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" name="Google Shape;3289;p11"/>
          <p:cNvGrpSpPr/>
          <p:nvPr/>
        </p:nvGrpSpPr>
        <p:grpSpPr>
          <a:xfrm rot="10800000">
            <a:off x="10438137" y="38276"/>
            <a:ext cx="1521044" cy="6781736"/>
            <a:chOff x="5458325" y="238125"/>
            <a:chExt cx="1174975" cy="5238750"/>
          </a:xfrm>
        </p:grpSpPr>
        <p:sp>
          <p:nvSpPr>
            <p:cNvPr id="3290" name="Google Shape;3290;p11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1" name="Google Shape;3291;p11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2" name="Google Shape;3292;p11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3" name="Google Shape;3293;p11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4" name="Google Shape;3294;p11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5" name="Google Shape;3295;p11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6" name="Google Shape;3296;p11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7" name="Google Shape;3297;p11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8" name="Google Shape;3298;p11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299" name="Google Shape;3299;p11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0" name="Google Shape;3300;p11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1" name="Google Shape;3301;p11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2" name="Google Shape;3302;p11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3" name="Google Shape;3303;p11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4" name="Google Shape;3304;p11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5" name="Google Shape;3305;p11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6" name="Google Shape;3306;p11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7" name="Google Shape;3307;p11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8" name="Google Shape;3308;p11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09" name="Google Shape;3309;p11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0" name="Google Shape;3310;p11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1" name="Google Shape;3311;p11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2" name="Google Shape;3312;p11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3" name="Google Shape;3313;p11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4" name="Google Shape;3314;p11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5" name="Google Shape;3315;p11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6" name="Google Shape;3316;p11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7" name="Google Shape;3317;p11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8" name="Google Shape;3318;p11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19" name="Google Shape;3319;p11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0" name="Google Shape;3320;p11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1" name="Google Shape;3321;p11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2" name="Google Shape;3322;p11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3" name="Google Shape;3323;p11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4" name="Google Shape;3324;p11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5" name="Google Shape;3325;p11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6" name="Google Shape;3326;p11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7" name="Google Shape;3327;p11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8" name="Google Shape;3328;p11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29" name="Google Shape;3329;p11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0" name="Google Shape;3330;p11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1" name="Google Shape;3331;p11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2" name="Google Shape;3332;p11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3" name="Google Shape;3333;p11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4" name="Google Shape;3334;p11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5" name="Google Shape;3335;p11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6" name="Google Shape;3336;p11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7" name="Google Shape;3337;p11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8" name="Google Shape;3338;p11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39" name="Google Shape;3339;p11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0" name="Google Shape;3340;p11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1" name="Google Shape;3341;p11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2" name="Google Shape;3342;p11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3" name="Google Shape;3343;p11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4" name="Google Shape;3344;p11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5" name="Google Shape;3345;p11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6" name="Google Shape;3346;p11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7" name="Google Shape;3347;p11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8" name="Google Shape;3348;p11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49" name="Google Shape;3349;p11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0" name="Google Shape;3350;p11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1" name="Google Shape;3351;p11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4" name="Google Shape;3352;p11"/>
          <p:cNvGrpSpPr/>
          <p:nvPr/>
        </p:nvGrpSpPr>
        <p:grpSpPr>
          <a:xfrm rot="10800000">
            <a:off x="10243284" y="38277"/>
            <a:ext cx="1326185" cy="6586909"/>
            <a:chOff x="5759350" y="388625"/>
            <a:chExt cx="1024450" cy="5088250"/>
          </a:xfrm>
        </p:grpSpPr>
        <p:sp>
          <p:nvSpPr>
            <p:cNvPr id="3353" name="Google Shape;3353;p11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4" name="Google Shape;3354;p11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5" name="Google Shape;3355;p11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6" name="Google Shape;3356;p11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7" name="Google Shape;3357;p11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8" name="Google Shape;3358;p11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59" name="Google Shape;3359;p11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0" name="Google Shape;3360;p11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1" name="Google Shape;3361;p11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2" name="Google Shape;3362;p11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3" name="Google Shape;3363;p11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4" name="Google Shape;3364;p11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5" name="Google Shape;3365;p11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6" name="Google Shape;3366;p11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7" name="Google Shape;3367;p11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8" name="Google Shape;3368;p11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69" name="Google Shape;3369;p11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0" name="Google Shape;3370;p11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1" name="Google Shape;3371;p11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2" name="Google Shape;3372;p11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3" name="Google Shape;3373;p11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4" name="Google Shape;3374;p11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5" name="Google Shape;3375;p11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6" name="Google Shape;3376;p11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7" name="Google Shape;3377;p11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8" name="Google Shape;3378;p11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79" name="Google Shape;3379;p11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0" name="Google Shape;3380;p11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1" name="Google Shape;3381;p11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2" name="Google Shape;3382;p11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3" name="Google Shape;3383;p11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4" name="Google Shape;3384;p11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5" name="Google Shape;3385;p11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6" name="Google Shape;3386;p11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7" name="Google Shape;3387;p11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8" name="Google Shape;3388;p11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89" name="Google Shape;3389;p11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0" name="Google Shape;3390;p11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1" name="Google Shape;3391;p11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2" name="Google Shape;3392;p11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3" name="Google Shape;3393;p11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4" name="Google Shape;3394;p11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5" name="Google Shape;3395;p11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6" name="Google Shape;3396;p11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7" name="Google Shape;3397;p11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8" name="Google Shape;3398;p11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399" name="Google Shape;3399;p11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0" name="Google Shape;3400;p11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1" name="Google Shape;3401;p11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2" name="Google Shape;3402;p11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3" name="Google Shape;3403;p11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4" name="Google Shape;3404;p11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5" name="Google Shape;3405;p11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6" name="Google Shape;3406;p11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7" name="Google Shape;3407;p11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8" name="Google Shape;3408;p11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09" name="Google Shape;3409;p11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0" name="Google Shape;3410;p11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1" name="Google Shape;3411;p11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2" name="Google Shape;3412;p11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3" name="Google Shape;3413;p11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4" name="Google Shape;3414;p11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5" name="Google Shape;3415;p11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6" name="Google Shape;3416;p11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7" name="Google Shape;3417;p11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8" name="Google Shape;3418;p11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19" name="Google Shape;3419;p11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0" name="Google Shape;3420;p11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1" name="Google Shape;3421;p11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2" name="Google Shape;3422;p11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3" name="Google Shape;3423;p11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4" name="Google Shape;3424;p11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5" name="Google Shape;3425;p11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6" name="Google Shape;3426;p11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7" name="Google Shape;3427;p11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8" name="Google Shape;3428;p11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29" name="Google Shape;3429;p11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0" name="Google Shape;3430;p11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1" name="Google Shape;3431;p11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2" name="Google Shape;3432;p11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3" name="Google Shape;3433;p11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4" name="Google Shape;3434;p11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5" name="Google Shape;3435;p11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6" name="Google Shape;3436;p11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7" name="Google Shape;3437;p11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8" name="Google Shape;3438;p11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39" name="Google Shape;3439;p11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0" name="Google Shape;3440;p11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1" name="Google Shape;3441;p11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2" name="Google Shape;3442;p11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3" name="Google Shape;3443;p11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4" name="Google Shape;3444;p11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5" name="Google Shape;3445;p11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6" name="Google Shape;3446;p11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7" name="Google Shape;3447;p11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8" name="Google Shape;3448;p11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49" name="Google Shape;3449;p11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0" name="Google Shape;3450;p11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1" name="Google Shape;3451;p11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2" name="Google Shape;3452;p11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3" name="Google Shape;3453;p11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5" name="Google Shape;3454;p11"/>
          <p:cNvGrpSpPr/>
          <p:nvPr/>
        </p:nvGrpSpPr>
        <p:grpSpPr>
          <a:xfrm rot="10800000">
            <a:off x="10243286" y="38276"/>
            <a:ext cx="1521044" cy="6781736"/>
            <a:chOff x="5608825" y="238125"/>
            <a:chExt cx="1174975" cy="5238750"/>
          </a:xfrm>
        </p:grpSpPr>
        <p:sp>
          <p:nvSpPr>
            <p:cNvPr id="3455" name="Google Shape;3455;p11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6" name="Google Shape;3456;p11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7" name="Google Shape;3457;p11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8" name="Google Shape;3458;p11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59" name="Google Shape;3459;p11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0" name="Google Shape;3460;p11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1" name="Google Shape;3461;p11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2" name="Google Shape;3462;p11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3" name="Google Shape;3463;p11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4" name="Google Shape;3464;p11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5" name="Google Shape;3465;p11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6" name="Google Shape;3466;p11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7" name="Google Shape;3467;p11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8" name="Google Shape;3468;p11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69" name="Google Shape;3469;p11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0" name="Google Shape;3470;p11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1" name="Google Shape;3471;p11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2" name="Google Shape;3472;p11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3" name="Google Shape;3473;p11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4" name="Google Shape;3474;p11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5" name="Google Shape;3475;p11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6" name="Google Shape;3476;p11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7" name="Google Shape;3477;p11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8" name="Google Shape;3478;p11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79" name="Google Shape;3479;p11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0" name="Google Shape;3480;p11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1" name="Google Shape;3481;p11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2" name="Google Shape;3482;p11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3" name="Google Shape;3483;p11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4" name="Google Shape;3484;p11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5" name="Google Shape;3485;p11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6" name="Google Shape;3486;p11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7" name="Google Shape;3487;p11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8" name="Google Shape;3488;p11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89" name="Google Shape;3489;p11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0" name="Google Shape;3490;p11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1" name="Google Shape;3491;p11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2" name="Google Shape;3492;p11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3" name="Google Shape;3493;p11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4" name="Google Shape;3494;p11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5" name="Google Shape;3495;p11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6" name="Google Shape;3496;p11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7" name="Google Shape;3497;p11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8" name="Google Shape;3498;p11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499" name="Google Shape;3499;p11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500" name="Google Shape;3500;p11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501" name="Google Shape;3501;p11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502" name="Google Shape;3502;p11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503" name="Google Shape;3503;p11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3504" name="Google Shape;3504;p11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3505" name="Google Shape;3505;p11"/>
          <p:cNvSpPr txBox="1">
            <a:spLocks noGrp="1"/>
          </p:cNvSpPr>
          <p:nvPr>
            <p:ph type="sldNum" idx="12"/>
          </p:nvPr>
        </p:nvSpPr>
        <p:spPr>
          <a:xfrm>
            <a:off x="122041" y="6293601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2"/>
                </a:solidFill>
              </a:defRPr>
            </a:lvl1pPr>
            <a:lvl2pPr lvl="1">
              <a:buNone/>
              <a:defRPr>
                <a:solidFill>
                  <a:schemeClr val="accent2"/>
                </a:solidFill>
              </a:defRPr>
            </a:lvl2pPr>
            <a:lvl3pPr lvl="2">
              <a:buNone/>
              <a:defRPr>
                <a:solidFill>
                  <a:schemeClr val="accent2"/>
                </a:solidFill>
              </a:defRPr>
            </a:lvl3pPr>
            <a:lvl4pPr lvl="3">
              <a:buNone/>
              <a:defRPr>
                <a:solidFill>
                  <a:schemeClr val="accent2"/>
                </a:solidFill>
              </a:defRPr>
            </a:lvl4pPr>
            <a:lvl5pPr lvl="4">
              <a:buNone/>
              <a:defRPr>
                <a:solidFill>
                  <a:schemeClr val="accent2"/>
                </a:solidFill>
              </a:defRPr>
            </a:lvl5pPr>
            <a:lvl6pPr lvl="5">
              <a:buNone/>
              <a:defRPr>
                <a:solidFill>
                  <a:schemeClr val="accent2"/>
                </a:solidFill>
              </a:defRPr>
            </a:lvl6pPr>
            <a:lvl7pPr lvl="6">
              <a:buNone/>
              <a:defRPr>
                <a:solidFill>
                  <a:schemeClr val="accent2"/>
                </a:solidFill>
              </a:defRPr>
            </a:lvl7pPr>
            <a:lvl8pPr lvl="7">
              <a:buNone/>
              <a:defRPr>
                <a:solidFill>
                  <a:schemeClr val="accent2"/>
                </a:solidFill>
              </a:defRPr>
            </a:lvl8pPr>
            <a:lvl9pPr lvl="8">
              <a:buNone/>
              <a:defRPr>
                <a:solidFill>
                  <a:schemeClr val="accent2"/>
                </a:solidFill>
              </a:defRPr>
            </a:lvl9pPr>
          </a:lstStyle>
          <a:p>
            <a:fld id="{00000000-1234-1234-1234-123412341234}" type="slidenum">
              <a:rPr lang="en">
                <a:solidFill>
                  <a:srgbClr val="80BFB7"/>
                </a:solidFill>
              </a:rPr>
              <a:pPr/>
              <a:t>‹N›</a:t>
            </a:fld>
            <a:endParaRPr>
              <a:solidFill>
                <a:srgbClr val="80BF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3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0390C71-863B-4A3D-FFCB-CEED18C9F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12D3742-5FFD-4537-BFC4-092B61761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219BC7-B1B9-4003-458D-E05684157F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C6CE61-7651-4841-8B1D-657F1B0B58A9}" type="datetimeFigureOut">
              <a:rPr lang="it-IT" smtClean="0"/>
              <a:t>27/04/2024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1E1B8A5-E8D5-C1AB-856D-3266E19EB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AE636A-3FBF-8690-3AEE-C628B8E39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9EA33-AF5E-4476-8CEF-9994B3FDC9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6069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tlantelinguisticosicilia.it/cms/home/chi-siamo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d/viewer?mid=1Be936DN-Z7OtST3uHwGGnm6qIHYlz81Q&amp;ll=37.27907203425215,14.089204739664156&amp;z=15" TargetMode="External"/><Relationship Id="rId2" Type="http://schemas.openxmlformats.org/officeDocument/2006/relationships/hyperlink" Target="https://www.google.com/maps/d/edit?mid=13ZpyWLWJHWa17B4w3ASS9r7XjuTwhOTW&amp;usp=sharing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BC6E2E9-37C6-7046-B4FA-D705615ED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6851" y="637762"/>
            <a:ext cx="4270588" cy="55767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b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Liceo Umberto – Palermo</a:t>
            </a:r>
            <a:b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__________________________________</a:t>
            </a:r>
            <a:b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“Scuola e cultura regionale in Sicilia</a:t>
            </a:r>
            <a:b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 l’attuazione della Legge N. 09/2011 – 3^ annualità”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650" y="637762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5EBCCDF-C1FB-E43F-E4EF-38CC71A861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4648" y="841904"/>
            <a:ext cx="4310700" cy="533505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r>
              <a:rPr lang="en-US" b="1" cap="small" dirty="0" err="1"/>
              <a:t>Sezione</a:t>
            </a:r>
            <a:r>
              <a:rPr lang="en-US" b="1" cap="small" dirty="0"/>
              <a:t> </a:t>
            </a:r>
            <a:r>
              <a:rPr lang="en-US" b="1" cap="small" dirty="0" err="1"/>
              <a:t>linguistica</a:t>
            </a:r>
            <a:r>
              <a:rPr lang="en-US" b="1" cap="small" dirty="0"/>
              <a:t> / </a:t>
            </a:r>
            <a:r>
              <a:rPr lang="en-US" b="1" cap="small" dirty="0" err="1"/>
              <a:t>onomastica</a:t>
            </a:r>
            <a:endParaRPr lang="en-US" b="1" cap="small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Prof. Angelo Campanella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Prof. Mario Chichi</a:t>
            </a:r>
          </a:p>
        </p:txBody>
      </p:sp>
    </p:spTree>
    <p:extLst>
      <p:ext uri="{BB962C8B-B14F-4D97-AF65-F5344CB8AC3E}">
        <p14:creationId xmlns:p14="http://schemas.microsoft.com/office/powerpoint/2010/main" val="1251069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315BCA4-EF68-DA6E-9082-2FBEE4A0A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Sezione 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F37A18-272A-1B67-DBBC-04532B2F1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storia linguistica della sicilia</a:t>
            </a:r>
          </a:p>
        </p:txBody>
      </p:sp>
    </p:spTree>
    <p:extLst>
      <p:ext uri="{BB962C8B-B14F-4D97-AF65-F5344CB8AC3E}">
        <p14:creationId xmlns:p14="http://schemas.microsoft.com/office/powerpoint/2010/main" val="210712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fondo Sicilia-immagine">
            <a:extLst>
              <a:ext uri="{FF2B5EF4-FFF2-40B4-BE49-F238E27FC236}">
                <a16:creationId xmlns:a16="http://schemas.microsoft.com/office/drawing/2014/main" id="{B0709599-A8FA-B403-B407-D39546B70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9" y="1066800"/>
            <a:ext cx="8358187" cy="529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96" name="WordArt 24">
            <a:extLst>
              <a:ext uri="{FF2B5EF4-FFF2-40B4-BE49-F238E27FC236}">
                <a16:creationId xmlns:a16="http://schemas.microsoft.com/office/drawing/2014/main" id="{19FB0C4F-81F9-B6CE-2943-1BD7299D784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248401" y="3429000"/>
            <a:ext cx="752475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dobe Garamond Pro Bold"/>
              </a:rPr>
              <a:t>Sicani</a:t>
            </a:r>
          </a:p>
        </p:txBody>
      </p:sp>
      <p:sp>
        <p:nvSpPr>
          <p:cNvPr id="54297" name="WordArt 25">
            <a:extLst>
              <a:ext uri="{FF2B5EF4-FFF2-40B4-BE49-F238E27FC236}">
                <a16:creationId xmlns:a16="http://schemas.microsoft.com/office/drawing/2014/main" id="{A6484D2C-6BCA-D669-E7E9-BE800FEC2F2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93997">
            <a:off x="3505201" y="2209800"/>
            <a:ext cx="752475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FF99"/>
                </a:solidFill>
                <a:latin typeface="Adobe Garamond Pro Bold"/>
              </a:rPr>
              <a:t>Elimi</a:t>
            </a:r>
          </a:p>
        </p:txBody>
      </p:sp>
      <p:sp>
        <p:nvSpPr>
          <p:cNvPr id="54298" name="WordArt 26">
            <a:extLst>
              <a:ext uri="{FF2B5EF4-FFF2-40B4-BE49-F238E27FC236}">
                <a16:creationId xmlns:a16="http://schemas.microsoft.com/office/drawing/2014/main" id="{0E0E199A-2610-AA05-28AC-DE515829A9A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9101814">
            <a:off x="7696201" y="2133600"/>
            <a:ext cx="752475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FFFF"/>
                </a:solidFill>
                <a:latin typeface="Adobe Garamond Pro Bold"/>
              </a:rPr>
              <a:t>Siculi</a:t>
            </a:r>
          </a:p>
        </p:txBody>
      </p:sp>
      <p:sp>
        <p:nvSpPr>
          <p:cNvPr id="54299" name="WordArt 27">
            <a:extLst>
              <a:ext uri="{FF2B5EF4-FFF2-40B4-BE49-F238E27FC236}">
                <a16:creationId xmlns:a16="http://schemas.microsoft.com/office/drawing/2014/main" id="{55C79B99-0B2F-0C4D-CAD4-665105628D0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906245">
            <a:off x="4724401" y="4267200"/>
            <a:ext cx="752475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0FF99"/>
                </a:solidFill>
                <a:latin typeface="Adobe Garamond Pro Bold"/>
              </a:rPr>
              <a:t>Fenici</a:t>
            </a:r>
          </a:p>
        </p:txBody>
      </p:sp>
      <p:sp>
        <p:nvSpPr>
          <p:cNvPr id="54300" name="Text Box 28">
            <a:extLst>
              <a:ext uri="{FF2B5EF4-FFF2-40B4-BE49-F238E27FC236}">
                <a16:creationId xmlns:a16="http://schemas.microsoft.com/office/drawing/2014/main" id="{42BA00AA-BB88-3FCC-041A-0C09310A7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9975" y="3810000"/>
            <a:ext cx="13003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(Autoctoni)</a:t>
            </a:r>
          </a:p>
        </p:txBody>
      </p:sp>
      <p:sp>
        <p:nvSpPr>
          <p:cNvPr id="54302" name="Text Box 30">
            <a:extLst>
              <a:ext uri="{FF2B5EF4-FFF2-40B4-BE49-F238E27FC236}">
                <a16:creationId xmlns:a16="http://schemas.microsoft.com/office/drawing/2014/main" id="{DB1FD4AB-6ACA-DEED-6089-0E686A0E2857}"/>
              </a:ext>
            </a:extLst>
          </p:cNvPr>
          <p:cNvSpPr txBox="1">
            <a:spLocks noChangeArrowheads="1"/>
          </p:cNvSpPr>
          <p:nvPr/>
        </p:nvSpPr>
        <p:spPr bwMode="auto">
          <a:xfrm rot="19444101">
            <a:off x="8099714" y="1415534"/>
            <a:ext cx="18774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(fine II millennio)</a:t>
            </a:r>
          </a:p>
        </p:txBody>
      </p:sp>
      <p:sp>
        <p:nvSpPr>
          <p:cNvPr id="54307" name="Text Box 35">
            <a:extLst>
              <a:ext uri="{FF2B5EF4-FFF2-40B4-BE49-F238E27FC236}">
                <a16:creationId xmlns:a16="http://schemas.microsoft.com/office/drawing/2014/main" id="{E7C3B1DE-F32F-5E26-E920-6A8C2BB3A6EE}"/>
              </a:ext>
            </a:extLst>
          </p:cNvPr>
          <p:cNvSpPr txBox="1">
            <a:spLocks noChangeArrowheads="1"/>
          </p:cNvSpPr>
          <p:nvPr/>
        </p:nvSpPr>
        <p:spPr bwMode="auto">
          <a:xfrm rot="2031211">
            <a:off x="5024355" y="4920734"/>
            <a:ext cx="19543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(X-VIII sec. a. C.)</a:t>
            </a:r>
          </a:p>
        </p:txBody>
      </p:sp>
      <p:sp>
        <p:nvSpPr>
          <p:cNvPr id="54316" name="Freeform 44">
            <a:extLst>
              <a:ext uri="{FF2B5EF4-FFF2-40B4-BE49-F238E27FC236}">
                <a16:creationId xmlns:a16="http://schemas.microsoft.com/office/drawing/2014/main" id="{9DCCF9DE-7374-6804-6584-362C976376AD}"/>
              </a:ext>
            </a:extLst>
          </p:cNvPr>
          <p:cNvSpPr>
            <a:spLocks/>
          </p:cNvSpPr>
          <p:nvPr/>
        </p:nvSpPr>
        <p:spPr bwMode="auto">
          <a:xfrm>
            <a:off x="7848600" y="533400"/>
            <a:ext cx="3276600" cy="2590800"/>
          </a:xfrm>
          <a:custGeom>
            <a:avLst/>
            <a:gdLst>
              <a:gd name="T0" fmla="*/ 2147483646 w 2064"/>
              <a:gd name="T1" fmla="*/ 0 h 1632"/>
              <a:gd name="T2" fmla="*/ 2147483646 w 2064"/>
              <a:gd name="T3" fmla="*/ 2147483646 h 1632"/>
              <a:gd name="T4" fmla="*/ 2147483646 w 2064"/>
              <a:gd name="T5" fmla="*/ 2147483646 h 1632"/>
              <a:gd name="T6" fmla="*/ 0 60000 65536"/>
              <a:gd name="T7" fmla="*/ 0 60000 65536"/>
              <a:gd name="T8" fmla="*/ 0 60000 65536"/>
              <a:gd name="T9" fmla="*/ 0 w 2064"/>
              <a:gd name="T10" fmla="*/ 0 h 1632"/>
              <a:gd name="T11" fmla="*/ 2064 w 2064"/>
              <a:gd name="T12" fmla="*/ 1632 h 16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64" h="1632">
                <a:moveTo>
                  <a:pt x="2064" y="0"/>
                </a:moveTo>
                <a:cubicBezTo>
                  <a:pt x="1368" y="488"/>
                  <a:pt x="672" y="976"/>
                  <a:pt x="336" y="1248"/>
                </a:cubicBezTo>
                <a:cubicBezTo>
                  <a:pt x="0" y="1520"/>
                  <a:pt x="88" y="1568"/>
                  <a:pt x="48" y="1632"/>
                </a:cubicBezTo>
              </a:path>
            </a:pathLst>
          </a:custGeom>
          <a:noFill/>
          <a:ln w="76200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4317" name="Freeform 45">
            <a:extLst>
              <a:ext uri="{FF2B5EF4-FFF2-40B4-BE49-F238E27FC236}">
                <a16:creationId xmlns:a16="http://schemas.microsoft.com/office/drawing/2014/main" id="{0B0A8227-DF06-848B-4E87-C75E4EAE49A2}"/>
              </a:ext>
            </a:extLst>
          </p:cNvPr>
          <p:cNvSpPr>
            <a:spLocks/>
          </p:cNvSpPr>
          <p:nvPr/>
        </p:nvSpPr>
        <p:spPr bwMode="auto">
          <a:xfrm>
            <a:off x="3568700" y="2514600"/>
            <a:ext cx="850900" cy="4495800"/>
          </a:xfrm>
          <a:custGeom>
            <a:avLst/>
            <a:gdLst>
              <a:gd name="T0" fmla="*/ 2147483646 w 536"/>
              <a:gd name="T1" fmla="*/ 2147483646 h 2832"/>
              <a:gd name="T2" fmla="*/ 2147483646 w 536"/>
              <a:gd name="T3" fmla="*/ 2147483646 h 2832"/>
              <a:gd name="T4" fmla="*/ 2147483646 w 536"/>
              <a:gd name="T5" fmla="*/ 2147483646 h 2832"/>
              <a:gd name="T6" fmla="*/ 0 60000 65536"/>
              <a:gd name="T7" fmla="*/ 0 60000 65536"/>
              <a:gd name="T8" fmla="*/ 0 60000 65536"/>
              <a:gd name="T9" fmla="*/ 0 w 536"/>
              <a:gd name="T10" fmla="*/ 0 h 2832"/>
              <a:gd name="T11" fmla="*/ 536 w 536"/>
              <a:gd name="T12" fmla="*/ 2832 h 28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36" h="2832">
                <a:moveTo>
                  <a:pt x="488" y="2832"/>
                </a:moveTo>
                <a:cubicBezTo>
                  <a:pt x="244" y="1848"/>
                  <a:pt x="0" y="864"/>
                  <a:pt x="8" y="432"/>
                </a:cubicBezTo>
                <a:cubicBezTo>
                  <a:pt x="16" y="0"/>
                  <a:pt x="276" y="120"/>
                  <a:pt x="536" y="240"/>
                </a:cubicBezTo>
              </a:path>
            </a:pathLst>
          </a:custGeom>
          <a:noFill/>
          <a:ln w="76200">
            <a:solidFill>
              <a:srgbClr val="66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4318" name="Freeform 46">
            <a:extLst>
              <a:ext uri="{FF2B5EF4-FFF2-40B4-BE49-F238E27FC236}">
                <a16:creationId xmlns:a16="http://schemas.microsoft.com/office/drawing/2014/main" id="{C6BB4D8A-15AA-00D7-59BE-FB8D7BB8FC99}"/>
              </a:ext>
            </a:extLst>
          </p:cNvPr>
          <p:cNvSpPr>
            <a:spLocks/>
          </p:cNvSpPr>
          <p:nvPr/>
        </p:nvSpPr>
        <p:spPr bwMode="auto">
          <a:xfrm>
            <a:off x="3924300" y="3352800"/>
            <a:ext cx="4584700" cy="3949700"/>
          </a:xfrm>
          <a:custGeom>
            <a:avLst/>
            <a:gdLst>
              <a:gd name="T0" fmla="*/ 2147483646 w 2888"/>
              <a:gd name="T1" fmla="*/ 2147483646 h 2488"/>
              <a:gd name="T2" fmla="*/ 2147483646 w 2888"/>
              <a:gd name="T3" fmla="*/ 2147483646 h 2488"/>
              <a:gd name="T4" fmla="*/ 2147483646 w 2888"/>
              <a:gd name="T5" fmla="*/ 2147483646 h 2488"/>
              <a:gd name="T6" fmla="*/ 2147483646 w 2888"/>
              <a:gd name="T7" fmla="*/ 0 h 2488"/>
              <a:gd name="T8" fmla="*/ 0 60000 65536"/>
              <a:gd name="T9" fmla="*/ 0 60000 65536"/>
              <a:gd name="T10" fmla="*/ 0 60000 65536"/>
              <a:gd name="T11" fmla="*/ 0 60000 65536"/>
              <a:gd name="T12" fmla="*/ 0 w 2888"/>
              <a:gd name="T13" fmla="*/ 0 h 2488"/>
              <a:gd name="T14" fmla="*/ 2888 w 2888"/>
              <a:gd name="T15" fmla="*/ 2488 h 24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8" h="2488">
                <a:moveTo>
                  <a:pt x="2568" y="2304"/>
                </a:moveTo>
                <a:cubicBezTo>
                  <a:pt x="2728" y="2396"/>
                  <a:pt x="2888" y="2488"/>
                  <a:pt x="2520" y="2208"/>
                </a:cubicBezTo>
                <a:cubicBezTo>
                  <a:pt x="2152" y="1928"/>
                  <a:pt x="720" y="992"/>
                  <a:pt x="360" y="624"/>
                </a:cubicBezTo>
                <a:cubicBezTo>
                  <a:pt x="0" y="256"/>
                  <a:pt x="180" y="128"/>
                  <a:pt x="360" y="0"/>
                </a:cubicBezTo>
              </a:path>
            </a:pathLst>
          </a:custGeom>
          <a:noFill/>
          <a:ln w="57150">
            <a:solidFill>
              <a:srgbClr val="F0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85" name="Text Box 47">
            <a:extLst>
              <a:ext uri="{FF2B5EF4-FFF2-40B4-BE49-F238E27FC236}">
                <a16:creationId xmlns:a16="http://schemas.microsoft.com/office/drawing/2014/main" id="{CAB7769E-BBDE-3DEA-D010-96A5586F7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57201"/>
            <a:ext cx="914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La Sicilia prima della colonizzazione greca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54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54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5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0"/>
                                        <p:tgtEl>
                                          <p:spTgt spid="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fondo Sicilia-immagine">
            <a:extLst>
              <a:ext uri="{FF2B5EF4-FFF2-40B4-BE49-F238E27FC236}">
                <a16:creationId xmlns:a16="http://schemas.microsoft.com/office/drawing/2014/main" id="{80A3BC1D-605D-F345-6BB0-D57A38258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785814"/>
            <a:ext cx="7429500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8" name="Text Box 14">
            <a:extLst>
              <a:ext uri="{FF2B5EF4-FFF2-40B4-BE49-F238E27FC236}">
                <a16:creationId xmlns:a16="http://schemas.microsoft.com/office/drawing/2014/main" id="{D5ED2A1C-BFF3-4C43-C1CD-2B79AFB95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1701" y="1828800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FF0000"/>
                </a:solidFill>
                <a:latin typeface="Arial" panose="020B0604020202020204" pitchFamily="34" charset="0"/>
              </a:rPr>
              <a:t>Zancle</a:t>
            </a:r>
          </a:p>
        </p:txBody>
      </p:sp>
      <p:sp>
        <p:nvSpPr>
          <p:cNvPr id="57359" name="Text Box 15">
            <a:extLst>
              <a:ext uri="{FF2B5EF4-FFF2-40B4-BE49-F238E27FC236}">
                <a16:creationId xmlns:a16="http://schemas.microsoft.com/office/drawing/2014/main" id="{755FC2B5-F678-163B-FD91-A39F65DEE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0422" y="1447801"/>
            <a:ext cx="16337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latin typeface="Arial" panose="020B0604020202020204" pitchFamily="34" charset="0"/>
              </a:rPr>
              <a:t>(Espugnata dai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latin typeface="Arial" panose="020B0604020202020204" pitchFamily="34" charset="0"/>
              </a:rPr>
              <a:t>Romani nel 264 a.C.)</a:t>
            </a:r>
          </a:p>
        </p:txBody>
      </p:sp>
      <p:sp>
        <p:nvSpPr>
          <p:cNvPr id="57366" name="AutoShape 22">
            <a:extLst>
              <a:ext uri="{FF2B5EF4-FFF2-40B4-BE49-F238E27FC236}">
                <a16:creationId xmlns:a16="http://schemas.microsoft.com/office/drawing/2014/main" id="{3FCE5B97-1926-68E2-DEC7-FAD9CAFEC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76200" cy="76200"/>
          </a:xfrm>
          <a:prstGeom prst="flowChartConnector">
            <a:avLst/>
          </a:prstGeom>
          <a:solidFill>
            <a:srgbClr val="FF0000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67" name="AutoShape 23">
            <a:extLst>
              <a:ext uri="{FF2B5EF4-FFF2-40B4-BE49-F238E27FC236}">
                <a16:creationId xmlns:a16="http://schemas.microsoft.com/office/drawing/2014/main" id="{9795F3C3-26D9-1DE7-D1FE-27950161D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2133600"/>
            <a:ext cx="152400" cy="1524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68" name="Text Box 24">
            <a:extLst>
              <a:ext uri="{FF2B5EF4-FFF2-40B4-BE49-F238E27FC236}">
                <a16:creationId xmlns:a16="http://schemas.microsoft.com/office/drawing/2014/main" id="{E5AAA4C9-AF07-3E8D-23B4-74D551655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1" y="3733801"/>
            <a:ext cx="9172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Racalmuto</a:t>
            </a:r>
          </a:p>
        </p:txBody>
      </p:sp>
      <p:sp>
        <p:nvSpPr>
          <p:cNvPr id="57369" name="Text Box 25">
            <a:extLst>
              <a:ext uri="{FF2B5EF4-FFF2-40B4-BE49-F238E27FC236}">
                <a16:creationId xmlns:a16="http://schemas.microsoft.com/office/drawing/2014/main" id="{401D8829-1C30-A34D-E313-A6B641CAC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1" y="3352801"/>
            <a:ext cx="6270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Burgio</a:t>
            </a:r>
          </a:p>
        </p:txBody>
      </p:sp>
      <p:sp>
        <p:nvSpPr>
          <p:cNvPr id="57370" name="Text Box 26">
            <a:extLst>
              <a:ext uri="{FF2B5EF4-FFF2-40B4-BE49-F238E27FC236}">
                <a16:creationId xmlns:a16="http://schemas.microsoft.com/office/drawing/2014/main" id="{213EF130-22C0-91B6-7147-3D6D4D603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1" y="2849564"/>
            <a:ext cx="9172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Mezzojuso</a:t>
            </a:r>
          </a:p>
        </p:txBody>
      </p:sp>
      <p:sp>
        <p:nvSpPr>
          <p:cNvPr id="57371" name="Text Box 27">
            <a:extLst>
              <a:ext uri="{FF2B5EF4-FFF2-40B4-BE49-F238E27FC236}">
                <a16:creationId xmlns:a16="http://schemas.microsoft.com/office/drawing/2014/main" id="{95D7FB6F-1641-8226-0704-5AFD1241F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1" y="3535364"/>
            <a:ext cx="8226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FF0000"/>
                </a:solidFill>
                <a:latin typeface="Arial" panose="020B0604020202020204" pitchFamily="34" charset="0"/>
              </a:rPr>
              <a:t>Selinunte</a:t>
            </a:r>
          </a:p>
        </p:txBody>
      </p:sp>
      <p:sp>
        <p:nvSpPr>
          <p:cNvPr id="57372" name="Text Box 28">
            <a:extLst>
              <a:ext uri="{FF2B5EF4-FFF2-40B4-BE49-F238E27FC236}">
                <a16:creationId xmlns:a16="http://schemas.microsoft.com/office/drawing/2014/main" id="{E43D5607-7A8E-A919-278E-B5EC0966F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1" y="2971801"/>
            <a:ext cx="7296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Marsala</a:t>
            </a:r>
          </a:p>
        </p:txBody>
      </p:sp>
      <p:sp>
        <p:nvSpPr>
          <p:cNvPr id="57373" name="Text Box 29">
            <a:extLst>
              <a:ext uri="{FF2B5EF4-FFF2-40B4-BE49-F238E27FC236}">
                <a16:creationId xmlns:a16="http://schemas.microsoft.com/office/drawing/2014/main" id="{F70E81C0-395C-DECD-338D-C688118BE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1" y="2667001"/>
            <a:ext cx="8659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Calatafimi</a:t>
            </a:r>
          </a:p>
        </p:txBody>
      </p:sp>
      <p:sp>
        <p:nvSpPr>
          <p:cNvPr id="57374" name="Text Box 30">
            <a:extLst>
              <a:ext uri="{FF2B5EF4-FFF2-40B4-BE49-F238E27FC236}">
                <a16:creationId xmlns:a16="http://schemas.microsoft.com/office/drawing/2014/main" id="{9BB32B13-538C-3B24-BF7B-1F2E07625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057400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FF0000"/>
                </a:solidFill>
                <a:latin typeface="Arial" panose="020B0604020202020204" pitchFamily="34" charset="0"/>
              </a:rPr>
              <a:t>Panormus</a:t>
            </a:r>
          </a:p>
        </p:txBody>
      </p:sp>
      <p:sp>
        <p:nvSpPr>
          <p:cNvPr id="57375" name="AutoShape 31">
            <a:extLst>
              <a:ext uri="{FF2B5EF4-FFF2-40B4-BE49-F238E27FC236}">
                <a16:creationId xmlns:a16="http://schemas.microsoft.com/office/drawing/2014/main" id="{B8AAE8D8-2A38-EA87-EA64-21296BD99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286000"/>
            <a:ext cx="152400" cy="1524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76" name="Text Box 32">
            <a:extLst>
              <a:ext uri="{FF2B5EF4-FFF2-40B4-BE49-F238E27FC236}">
                <a16:creationId xmlns:a16="http://schemas.microsoft.com/office/drawing/2014/main" id="{5F9D723C-3427-E5F9-7B58-6F9186405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6913" y="4038600"/>
            <a:ext cx="1095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FF0000"/>
                </a:solidFill>
                <a:latin typeface="Arial" panose="020B0604020202020204" pitchFamily="34" charset="0"/>
              </a:rPr>
              <a:t>Akragas</a:t>
            </a:r>
          </a:p>
        </p:txBody>
      </p:sp>
      <p:sp>
        <p:nvSpPr>
          <p:cNvPr id="57377" name="AutoShape 33">
            <a:extLst>
              <a:ext uri="{FF2B5EF4-FFF2-40B4-BE49-F238E27FC236}">
                <a16:creationId xmlns:a16="http://schemas.microsoft.com/office/drawing/2014/main" id="{68AC1183-AA7C-91EB-2F45-5B0E59AB1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114800"/>
            <a:ext cx="152400" cy="1524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78" name="Text Box 34">
            <a:extLst>
              <a:ext uri="{FF2B5EF4-FFF2-40B4-BE49-F238E27FC236}">
                <a16:creationId xmlns:a16="http://schemas.microsoft.com/office/drawing/2014/main" id="{FC03497E-9506-459D-0018-E9A7F4D6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6" y="4038601"/>
            <a:ext cx="6623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Favara</a:t>
            </a:r>
          </a:p>
        </p:txBody>
      </p:sp>
      <p:sp>
        <p:nvSpPr>
          <p:cNvPr id="57381" name="AutoShape 37">
            <a:extLst>
              <a:ext uri="{FF2B5EF4-FFF2-40B4-BE49-F238E27FC236}">
                <a16:creationId xmlns:a16="http://schemas.microsoft.com/office/drawing/2014/main" id="{08814EDE-624E-76DD-5B6A-BF46567AC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4724401"/>
            <a:ext cx="74613" cy="74613"/>
          </a:xfrm>
          <a:prstGeom prst="flowChartConnector">
            <a:avLst/>
          </a:prstGeom>
          <a:solidFill>
            <a:srgbClr val="FF0000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82" name="AutoShape 38">
            <a:extLst>
              <a:ext uri="{FF2B5EF4-FFF2-40B4-BE49-F238E27FC236}">
                <a16:creationId xmlns:a16="http://schemas.microsoft.com/office/drawing/2014/main" id="{66A2E6FF-1013-13F5-5A3E-E59489C06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5522913"/>
            <a:ext cx="74612" cy="74612"/>
          </a:xfrm>
          <a:prstGeom prst="flowChartConnector">
            <a:avLst/>
          </a:prstGeom>
          <a:solidFill>
            <a:srgbClr val="FF0000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83" name="AutoShape 39">
            <a:extLst>
              <a:ext uri="{FF2B5EF4-FFF2-40B4-BE49-F238E27FC236}">
                <a16:creationId xmlns:a16="http://schemas.microsoft.com/office/drawing/2014/main" id="{1A45EFBD-FE0F-AFFD-34A8-157CC77CD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1" y="2932113"/>
            <a:ext cx="74613" cy="74612"/>
          </a:xfrm>
          <a:prstGeom prst="flowChartConnector">
            <a:avLst/>
          </a:prstGeom>
          <a:solidFill>
            <a:srgbClr val="FF0000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84" name="AutoShape 40">
            <a:extLst>
              <a:ext uri="{FF2B5EF4-FFF2-40B4-BE49-F238E27FC236}">
                <a16:creationId xmlns:a16="http://schemas.microsoft.com/office/drawing/2014/main" id="{855D6D27-1D31-D0ED-FBD7-8D4065CF7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513" y="4191001"/>
            <a:ext cx="74612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85" name="Text Box 41">
            <a:extLst>
              <a:ext uri="{FF2B5EF4-FFF2-40B4-BE49-F238E27FC236}">
                <a16:creationId xmlns:a16="http://schemas.microsoft.com/office/drawing/2014/main" id="{888F0ECE-B02F-F6BF-F959-4DD4623C4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1" y="3200401"/>
            <a:ext cx="10278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Calascibetta</a:t>
            </a:r>
          </a:p>
        </p:txBody>
      </p:sp>
      <p:sp>
        <p:nvSpPr>
          <p:cNvPr id="57386" name="Text Box 42">
            <a:extLst>
              <a:ext uri="{FF2B5EF4-FFF2-40B4-BE49-F238E27FC236}">
                <a16:creationId xmlns:a16="http://schemas.microsoft.com/office/drawing/2014/main" id="{6D704D72-E9C2-6772-2232-8877D80FD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9139" y="2590801"/>
            <a:ext cx="9589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Gibilmanna</a:t>
            </a:r>
          </a:p>
        </p:txBody>
      </p:sp>
      <p:sp>
        <p:nvSpPr>
          <p:cNvPr id="57387" name="Text Box 43">
            <a:extLst>
              <a:ext uri="{FF2B5EF4-FFF2-40B4-BE49-F238E27FC236}">
                <a16:creationId xmlns:a16="http://schemas.microsoft.com/office/drawing/2014/main" id="{E288F817-95DD-44CF-A635-8BC053A1C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0539" y="2895601"/>
            <a:ext cx="9685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Caltavuturo</a:t>
            </a:r>
          </a:p>
        </p:txBody>
      </p:sp>
      <p:sp>
        <p:nvSpPr>
          <p:cNvPr id="57388" name="Text Box 44">
            <a:extLst>
              <a:ext uri="{FF2B5EF4-FFF2-40B4-BE49-F238E27FC236}">
                <a16:creationId xmlns:a16="http://schemas.microsoft.com/office/drawing/2014/main" id="{30FB6912-8B59-8553-FDF4-A778A1EF0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1" y="3505201"/>
            <a:ext cx="10711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Caltanissetta</a:t>
            </a:r>
          </a:p>
        </p:txBody>
      </p:sp>
      <p:sp>
        <p:nvSpPr>
          <p:cNvPr id="57389" name="Text Box 45">
            <a:extLst>
              <a:ext uri="{FF2B5EF4-FFF2-40B4-BE49-F238E27FC236}">
                <a16:creationId xmlns:a16="http://schemas.microsoft.com/office/drawing/2014/main" id="{96E072ED-0EB0-9AA6-72B5-600292D7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1" y="4191001"/>
            <a:ext cx="9669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3333FF"/>
                </a:solidFill>
                <a:latin typeface="Arial" panose="020B0604020202020204" pitchFamily="34" charset="0"/>
              </a:rPr>
              <a:t>Caltagirone</a:t>
            </a:r>
          </a:p>
        </p:txBody>
      </p:sp>
      <p:sp>
        <p:nvSpPr>
          <p:cNvPr id="57390" name="AutoShape 46">
            <a:extLst>
              <a:ext uri="{FF2B5EF4-FFF2-40B4-BE49-F238E27FC236}">
                <a16:creationId xmlns:a16="http://schemas.microsoft.com/office/drawing/2014/main" id="{A922C066-40AF-8419-F25B-5784747C7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3657600"/>
            <a:ext cx="152400" cy="1524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91" name="Text Box 47">
            <a:extLst>
              <a:ext uri="{FF2B5EF4-FFF2-40B4-BE49-F238E27FC236}">
                <a16:creationId xmlns:a16="http://schemas.microsoft.com/office/drawing/2014/main" id="{9735F854-2FAB-0395-D4AB-D351C5EAB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1" y="3581400"/>
            <a:ext cx="10182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FF0000"/>
                </a:solidFill>
                <a:latin typeface="Arial" panose="020B0604020202020204" pitchFamily="34" charset="0"/>
              </a:rPr>
              <a:t>Catania</a:t>
            </a:r>
          </a:p>
        </p:txBody>
      </p:sp>
      <p:sp>
        <p:nvSpPr>
          <p:cNvPr id="57392" name="Text Box 48">
            <a:extLst>
              <a:ext uri="{FF2B5EF4-FFF2-40B4-BE49-F238E27FC236}">
                <a16:creationId xmlns:a16="http://schemas.microsoft.com/office/drawing/2014/main" id="{DA3423BB-119A-BA66-FA87-DEF8EC8BC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6" y="4724401"/>
            <a:ext cx="5084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FF0000"/>
                </a:solidFill>
                <a:latin typeface="Arial" panose="020B0604020202020204" pitchFamily="34" charset="0"/>
              </a:rPr>
              <a:t>Gela</a:t>
            </a:r>
          </a:p>
        </p:txBody>
      </p:sp>
      <p:sp>
        <p:nvSpPr>
          <p:cNvPr id="57393" name="Text Box 49">
            <a:extLst>
              <a:ext uri="{FF2B5EF4-FFF2-40B4-BE49-F238E27FC236}">
                <a16:creationId xmlns:a16="http://schemas.microsoft.com/office/drawing/2014/main" id="{CE84AA83-5A96-B7AF-D040-2281FA618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601" y="5562601"/>
            <a:ext cx="8402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FF0000"/>
                </a:solidFill>
                <a:latin typeface="Arial" panose="020B0604020202020204" pitchFamily="34" charset="0"/>
              </a:rPr>
              <a:t>Kamarina</a:t>
            </a:r>
          </a:p>
        </p:txBody>
      </p:sp>
      <p:sp>
        <p:nvSpPr>
          <p:cNvPr id="57394" name="Text Box 50">
            <a:extLst>
              <a:ext uri="{FF2B5EF4-FFF2-40B4-BE49-F238E27FC236}">
                <a16:creationId xmlns:a16="http://schemas.microsoft.com/office/drawing/2014/main" id="{DA5221E5-89D3-7405-910E-A3EC5C41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4572000"/>
            <a:ext cx="1146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FF0000"/>
                </a:solidFill>
                <a:latin typeface="Arial" panose="020B0604020202020204" pitchFamily="34" charset="0"/>
              </a:rPr>
              <a:t>Siracusa</a:t>
            </a:r>
          </a:p>
        </p:txBody>
      </p:sp>
      <p:sp>
        <p:nvSpPr>
          <p:cNvPr id="57395" name="AutoShape 51">
            <a:extLst>
              <a:ext uri="{FF2B5EF4-FFF2-40B4-BE49-F238E27FC236}">
                <a16:creationId xmlns:a16="http://schemas.microsoft.com/office/drawing/2014/main" id="{93C71587-3015-FE34-3DB1-08A24013E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4724400"/>
            <a:ext cx="152400" cy="152400"/>
          </a:xfrm>
          <a:prstGeom prst="flowChartConnector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96" name="Text Box 52">
            <a:extLst>
              <a:ext uri="{FF2B5EF4-FFF2-40B4-BE49-F238E27FC236}">
                <a16:creationId xmlns:a16="http://schemas.microsoft.com/office/drawing/2014/main" id="{2E14F19B-8AE1-4A7D-6024-41FFCFE06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5975" y="2697164"/>
            <a:ext cx="6190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FF0000"/>
                </a:solidFill>
                <a:latin typeface="Arial" panose="020B0604020202020204" pitchFamily="34" charset="0"/>
              </a:rPr>
              <a:t>Nasso</a:t>
            </a:r>
          </a:p>
        </p:txBody>
      </p:sp>
      <p:sp>
        <p:nvSpPr>
          <p:cNvPr id="57397" name="AutoShape 53">
            <a:extLst>
              <a:ext uri="{FF2B5EF4-FFF2-40B4-BE49-F238E27FC236}">
                <a16:creationId xmlns:a16="http://schemas.microsoft.com/office/drawing/2014/main" id="{384AB70C-8E6E-D74F-970E-58EDD07F1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1" y="44196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98" name="AutoShape 54">
            <a:extLst>
              <a:ext uri="{FF2B5EF4-FFF2-40B4-BE49-F238E27FC236}">
                <a16:creationId xmlns:a16="http://schemas.microsoft.com/office/drawing/2014/main" id="{884005CE-F8BC-DA9A-35AA-BED4B1561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34290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399" name="AutoShape 55">
            <a:extLst>
              <a:ext uri="{FF2B5EF4-FFF2-40B4-BE49-F238E27FC236}">
                <a16:creationId xmlns:a16="http://schemas.microsoft.com/office/drawing/2014/main" id="{B4C23804-3AE3-A3E0-E09A-3634894ED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1" y="30480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00" name="AutoShape 56">
            <a:extLst>
              <a:ext uri="{FF2B5EF4-FFF2-40B4-BE49-F238E27FC236}">
                <a16:creationId xmlns:a16="http://schemas.microsoft.com/office/drawing/2014/main" id="{C9E5AA1C-E04B-758F-B8B2-E8A51A3CB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1" y="30480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01" name="AutoShape 57">
            <a:extLst>
              <a:ext uri="{FF2B5EF4-FFF2-40B4-BE49-F238E27FC236}">
                <a16:creationId xmlns:a16="http://schemas.microsoft.com/office/drawing/2014/main" id="{862225E7-806A-5883-0B5E-DC1EBA215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1" y="35814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02" name="AutoShape 58">
            <a:extLst>
              <a:ext uri="{FF2B5EF4-FFF2-40B4-BE49-F238E27FC236}">
                <a16:creationId xmlns:a16="http://schemas.microsoft.com/office/drawing/2014/main" id="{06ECE08B-5C8B-1114-71F7-41CE5C116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1" y="28956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08" name="AutoShape 64">
            <a:extLst>
              <a:ext uri="{FF2B5EF4-FFF2-40B4-BE49-F238E27FC236}">
                <a16:creationId xmlns:a16="http://schemas.microsoft.com/office/drawing/2014/main" id="{E1AA4012-4FDD-1673-F226-54EDA40FC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1" y="31242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09" name="AutoShape 65">
            <a:extLst>
              <a:ext uri="{FF2B5EF4-FFF2-40B4-BE49-F238E27FC236}">
                <a16:creationId xmlns:a16="http://schemas.microsoft.com/office/drawing/2014/main" id="{42FCC2EC-290F-59F3-CCC1-3872FCEB1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1" y="27432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10" name="AutoShape 66">
            <a:extLst>
              <a:ext uri="{FF2B5EF4-FFF2-40B4-BE49-F238E27FC236}">
                <a16:creationId xmlns:a16="http://schemas.microsoft.com/office/drawing/2014/main" id="{44DF2F70-32ED-CB44-55C2-285773F08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3733801"/>
            <a:ext cx="74613" cy="74613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11" name="AutoShape 67">
            <a:extLst>
              <a:ext uri="{FF2B5EF4-FFF2-40B4-BE49-F238E27FC236}">
                <a16:creationId xmlns:a16="http://schemas.microsoft.com/office/drawing/2014/main" id="{1DC17FBA-EEC4-073D-FBEA-9999CEDF7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962400"/>
            <a:ext cx="76200" cy="76200"/>
          </a:xfrm>
          <a:prstGeom prst="flowChartConnector">
            <a:avLst/>
          </a:prstGeom>
          <a:solidFill>
            <a:srgbClr val="3333FF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7412" name="Freeform 68">
            <a:extLst>
              <a:ext uri="{FF2B5EF4-FFF2-40B4-BE49-F238E27FC236}">
                <a16:creationId xmlns:a16="http://schemas.microsoft.com/office/drawing/2014/main" id="{8026E2C3-7FE2-10C6-C8A8-453A1F3A48E2}"/>
              </a:ext>
            </a:extLst>
          </p:cNvPr>
          <p:cNvSpPr>
            <a:spLocks/>
          </p:cNvSpPr>
          <p:nvPr/>
        </p:nvSpPr>
        <p:spPr bwMode="auto">
          <a:xfrm>
            <a:off x="3822700" y="4089400"/>
            <a:ext cx="609600" cy="2692400"/>
          </a:xfrm>
          <a:custGeom>
            <a:avLst/>
            <a:gdLst>
              <a:gd name="T0" fmla="*/ 2147483646 w 384"/>
              <a:gd name="T1" fmla="*/ 2147483646 h 1696"/>
              <a:gd name="T2" fmla="*/ 2147483646 w 384"/>
              <a:gd name="T3" fmla="*/ 2147483646 h 1696"/>
              <a:gd name="T4" fmla="*/ 2147483646 w 384"/>
              <a:gd name="T5" fmla="*/ 2147483646 h 1696"/>
              <a:gd name="T6" fmla="*/ 2147483646 w 384"/>
              <a:gd name="T7" fmla="*/ 2147483646 h 1696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1696"/>
              <a:gd name="T14" fmla="*/ 384 w 384"/>
              <a:gd name="T15" fmla="*/ 1696 h 16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1696">
                <a:moveTo>
                  <a:pt x="88" y="1696"/>
                </a:moveTo>
                <a:cubicBezTo>
                  <a:pt x="44" y="1348"/>
                  <a:pt x="0" y="1000"/>
                  <a:pt x="40" y="736"/>
                </a:cubicBezTo>
                <a:cubicBezTo>
                  <a:pt x="80" y="472"/>
                  <a:pt x="272" y="224"/>
                  <a:pt x="328" y="112"/>
                </a:cubicBezTo>
                <a:cubicBezTo>
                  <a:pt x="384" y="0"/>
                  <a:pt x="380" y="32"/>
                  <a:pt x="376" y="64"/>
                </a:cubicBezTo>
              </a:path>
            </a:pathLst>
          </a:cu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7413" name="WordArt 69">
            <a:extLst>
              <a:ext uri="{FF2B5EF4-FFF2-40B4-BE49-F238E27FC236}">
                <a16:creationId xmlns:a16="http://schemas.microsoft.com/office/drawing/2014/main" id="{3689667E-2E89-8CC8-DD6F-3A7487B1D4C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6536086">
            <a:off x="3225800" y="5156200"/>
            <a:ext cx="1301750" cy="5905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779700"/>
              </a:avLst>
            </a:prstTxWarp>
          </a:bodyPr>
          <a:lstStyle/>
          <a:p>
            <a:pPr algn="ctr"/>
            <a:r>
              <a:rPr lang="it-IT" sz="2400" kern="10">
                <a:ln w="63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Adobe Garamond Pro Bold"/>
              </a:rPr>
              <a:t>Arabi</a:t>
            </a:r>
          </a:p>
        </p:txBody>
      </p:sp>
      <p:sp>
        <p:nvSpPr>
          <p:cNvPr id="57414" name="WordArt 70">
            <a:extLst>
              <a:ext uri="{FF2B5EF4-FFF2-40B4-BE49-F238E27FC236}">
                <a16:creationId xmlns:a16="http://schemas.microsoft.com/office/drawing/2014/main" id="{A70CE41A-F7AD-6B8D-85FE-B89B8817EF2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6536086">
            <a:off x="3794919" y="5357019"/>
            <a:ext cx="952500" cy="29686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it-IT" b="1" kern="1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Adobe Garamond Pro Bold"/>
              </a:rPr>
              <a:t>(827 d.C.)</a:t>
            </a:r>
          </a:p>
        </p:txBody>
      </p:sp>
      <p:sp>
        <p:nvSpPr>
          <p:cNvPr id="57415" name="Freeform 71">
            <a:extLst>
              <a:ext uri="{FF2B5EF4-FFF2-40B4-BE49-F238E27FC236}">
                <a16:creationId xmlns:a16="http://schemas.microsoft.com/office/drawing/2014/main" id="{3099CBFA-A829-E281-D625-E199C16A1677}"/>
              </a:ext>
            </a:extLst>
          </p:cNvPr>
          <p:cNvSpPr>
            <a:spLocks/>
          </p:cNvSpPr>
          <p:nvPr/>
        </p:nvSpPr>
        <p:spPr bwMode="auto">
          <a:xfrm>
            <a:off x="7454900" y="2362200"/>
            <a:ext cx="546100" cy="3124200"/>
          </a:xfrm>
          <a:custGeom>
            <a:avLst/>
            <a:gdLst>
              <a:gd name="T0" fmla="*/ 2147483646 w 344"/>
              <a:gd name="T1" fmla="*/ 0 h 1968"/>
              <a:gd name="T2" fmla="*/ 2147483646 w 344"/>
              <a:gd name="T3" fmla="*/ 2147483646 h 1968"/>
              <a:gd name="T4" fmla="*/ 2147483646 w 344"/>
              <a:gd name="T5" fmla="*/ 2147483646 h 1968"/>
              <a:gd name="T6" fmla="*/ 0 60000 65536"/>
              <a:gd name="T7" fmla="*/ 0 60000 65536"/>
              <a:gd name="T8" fmla="*/ 0 60000 65536"/>
              <a:gd name="T9" fmla="*/ 0 w 344"/>
              <a:gd name="T10" fmla="*/ 0 h 1968"/>
              <a:gd name="T11" fmla="*/ 344 w 344"/>
              <a:gd name="T12" fmla="*/ 1968 h 1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4" h="1968">
                <a:moveTo>
                  <a:pt x="344" y="0"/>
                </a:moveTo>
                <a:cubicBezTo>
                  <a:pt x="228" y="364"/>
                  <a:pt x="112" y="728"/>
                  <a:pt x="56" y="1056"/>
                </a:cubicBezTo>
                <a:cubicBezTo>
                  <a:pt x="0" y="1384"/>
                  <a:pt x="4" y="1676"/>
                  <a:pt x="8" y="196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7416" name="Freeform 72">
            <a:extLst>
              <a:ext uri="{FF2B5EF4-FFF2-40B4-BE49-F238E27FC236}">
                <a16:creationId xmlns:a16="http://schemas.microsoft.com/office/drawing/2014/main" id="{4D72B487-7F29-B046-5BE2-60AF449DCD92}"/>
              </a:ext>
            </a:extLst>
          </p:cNvPr>
          <p:cNvSpPr>
            <a:spLocks/>
          </p:cNvSpPr>
          <p:nvPr/>
        </p:nvSpPr>
        <p:spPr bwMode="auto">
          <a:xfrm rot="15018318">
            <a:off x="9436100" y="1003300"/>
            <a:ext cx="127000" cy="2692400"/>
          </a:xfrm>
          <a:custGeom>
            <a:avLst/>
            <a:gdLst>
              <a:gd name="T0" fmla="*/ 2147483646 w 384"/>
              <a:gd name="T1" fmla="*/ 2147483646 h 1696"/>
              <a:gd name="T2" fmla="*/ 2147483646 w 384"/>
              <a:gd name="T3" fmla="*/ 2147483646 h 1696"/>
              <a:gd name="T4" fmla="*/ 2147483646 w 384"/>
              <a:gd name="T5" fmla="*/ 2147483646 h 1696"/>
              <a:gd name="T6" fmla="*/ 2147483646 w 384"/>
              <a:gd name="T7" fmla="*/ 2147483646 h 1696"/>
              <a:gd name="T8" fmla="*/ 0 60000 65536"/>
              <a:gd name="T9" fmla="*/ 0 60000 65536"/>
              <a:gd name="T10" fmla="*/ 0 60000 65536"/>
              <a:gd name="T11" fmla="*/ 0 60000 65536"/>
              <a:gd name="T12" fmla="*/ 0 w 384"/>
              <a:gd name="T13" fmla="*/ 0 h 1696"/>
              <a:gd name="T14" fmla="*/ 384 w 384"/>
              <a:gd name="T15" fmla="*/ 1696 h 16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4" h="1696">
                <a:moveTo>
                  <a:pt x="88" y="1696"/>
                </a:moveTo>
                <a:cubicBezTo>
                  <a:pt x="44" y="1348"/>
                  <a:pt x="0" y="1000"/>
                  <a:pt x="40" y="736"/>
                </a:cubicBezTo>
                <a:cubicBezTo>
                  <a:pt x="80" y="472"/>
                  <a:pt x="272" y="224"/>
                  <a:pt x="328" y="112"/>
                </a:cubicBezTo>
                <a:cubicBezTo>
                  <a:pt x="384" y="0"/>
                  <a:pt x="380" y="32"/>
                  <a:pt x="376" y="64"/>
                </a:cubicBezTo>
              </a:path>
            </a:pathLst>
          </a:custGeom>
          <a:noFill/>
          <a:ln w="76200">
            <a:solidFill>
              <a:srgbClr val="FF0000">
                <a:alpha val="65097"/>
              </a:srgb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7417" name="WordArt 73">
            <a:extLst>
              <a:ext uri="{FF2B5EF4-FFF2-40B4-BE49-F238E27FC236}">
                <a16:creationId xmlns:a16="http://schemas.microsoft.com/office/drawing/2014/main" id="{DD6432DF-BAF6-E132-4373-175BF41FBFC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545686">
            <a:off x="8966200" y="2057400"/>
            <a:ext cx="1701800" cy="3762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299364"/>
              </a:avLst>
            </a:prstTxWarp>
          </a:bodyPr>
          <a:lstStyle/>
          <a:p>
            <a:pPr algn="ctr"/>
            <a:r>
              <a:rPr lang="it-IT" sz="2400" kern="10">
                <a:ln w="6350">
                  <a:solidFill>
                    <a:srgbClr val="000000">
                      <a:alpha val="65881"/>
                    </a:srgbClr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dobe Garamond Pro Bold"/>
              </a:rPr>
              <a:t>Bizantini</a:t>
            </a:r>
          </a:p>
        </p:txBody>
      </p:sp>
      <p:sp>
        <p:nvSpPr>
          <p:cNvPr id="57419" name="WordArt 75">
            <a:extLst>
              <a:ext uri="{FF2B5EF4-FFF2-40B4-BE49-F238E27FC236}">
                <a16:creationId xmlns:a16="http://schemas.microsoft.com/office/drawing/2014/main" id="{A1C7F824-35A6-B43E-4F57-44E26ACA59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464424">
            <a:off x="9434513" y="2438400"/>
            <a:ext cx="952500" cy="228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it-IT" b="1" kern="10">
                <a:ln w="3175">
                  <a:solidFill>
                    <a:srgbClr val="000000">
                      <a:alpha val="65097"/>
                    </a:srgbClr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dobe Garamond Pro Bold"/>
              </a:rPr>
              <a:t>(535 d.C.)</a:t>
            </a:r>
          </a:p>
        </p:txBody>
      </p:sp>
      <p:sp>
        <p:nvSpPr>
          <p:cNvPr id="57420" name="Freeform 76">
            <a:extLst>
              <a:ext uri="{FF2B5EF4-FFF2-40B4-BE49-F238E27FC236}">
                <a16:creationId xmlns:a16="http://schemas.microsoft.com/office/drawing/2014/main" id="{D69356C8-D551-5752-7B11-BE4947315B36}"/>
              </a:ext>
            </a:extLst>
          </p:cNvPr>
          <p:cNvSpPr>
            <a:spLocks/>
          </p:cNvSpPr>
          <p:nvPr/>
        </p:nvSpPr>
        <p:spPr bwMode="auto">
          <a:xfrm rot="20674670">
            <a:off x="8382000" y="5029200"/>
            <a:ext cx="2286000" cy="381000"/>
          </a:xfrm>
          <a:custGeom>
            <a:avLst/>
            <a:gdLst>
              <a:gd name="T0" fmla="*/ 2147483646 w 1440"/>
              <a:gd name="T1" fmla="*/ 2147483646 h 240"/>
              <a:gd name="T2" fmla="*/ 2147483646 w 1440"/>
              <a:gd name="T3" fmla="*/ 2147483646 h 240"/>
              <a:gd name="T4" fmla="*/ 0 w 1440"/>
              <a:gd name="T5" fmla="*/ 0 h 240"/>
              <a:gd name="T6" fmla="*/ 0 60000 65536"/>
              <a:gd name="T7" fmla="*/ 0 60000 65536"/>
              <a:gd name="T8" fmla="*/ 0 60000 65536"/>
              <a:gd name="T9" fmla="*/ 0 w 1440"/>
              <a:gd name="T10" fmla="*/ 0 h 240"/>
              <a:gd name="T11" fmla="*/ 1440 w 1440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240">
                <a:moveTo>
                  <a:pt x="1440" y="240"/>
                </a:moveTo>
                <a:cubicBezTo>
                  <a:pt x="1032" y="236"/>
                  <a:pt x="624" y="232"/>
                  <a:pt x="384" y="192"/>
                </a:cubicBezTo>
                <a:cubicBezTo>
                  <a:pt x="144" y="152"/>
                  <a:pt x="72" y="76"/>
                  <a:pt x="0" y="0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7421" name="WordArt 77">
            <a:extLst>
              <a:ext uri="{FF2B5EF4-FFF2-40B4-BE49-F238E27FC236}">
                <a16:creationId xmlns:a16="http://schemas.microsoft.com/office/drawing/2014/main" id="{2772D6F6-2B27-4F06-D9E2-4539EE205E3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545686">
            <a:off x="9145589" y="5068889"/>
            <a:ext cx="1298575" cy="325437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364932"/>
              </a:avLst>
            </a:prstTxWarp>
          </a:bodyPr>
          <a:lstStyle/>
          <a:p>
            <a:pPr algn="ctr"/>
            <a:r>
              <a:rPr lang="it-IT" sz="2400" kern="10">
                <a:ln w="63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dobe Garamond Pro Bold"/>
              </a:rPr>
              <a:t>Greci</a:t>
            </a:r>
          </a:p>
        </p:txBody>
      </p:sp>
      <p:sp>
        <p:nvSpPr>
          <p:cNvPr id="57422" name="WordArt 78">
            <a:extLst>
              <a:ext uri="{FF2B5EF4-FFF2-40B4-BE49-F238E27FC236}">
                <a16:creationId xmlns:a16="http://schemas.microsoft.com/office/drawing/2014/main" id="{14067F02-36AF-EAB8-73AC-E9C7411B4D0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1086975">
            <a:off x="9525000" y="5486400"/>
            <a:ext cx="952500" cy="228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it-IT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dobe Garamond Pro Bold"/>
              </a:rPr>
              <a:t>(750 a.C.)</a:t>
            </a:r>
          </a:p>
        </p:txBody>
      </p:sp>
      <p:sp>
        <p:nvSpPr>
          <p:cNvPr id="57424" name="Freeform 80">
            <a:extLst>
              <a:ext uri="{FF2B5EF4-FFF2-40B4-BE49-F238E27FC236}">
                <a16:creationId xmlns:a16="http://schemas.microsoft.com/office/drawing/2014/main" id="{42DC8AE8-E33D-AC48-0889-7F4F005EE64C}"/>
              </a:ext>
            </a:extLst>
          </p:cNvPr>
          <p:cNvSpPr>
            <a:spLocks/>
          </p:cNvSpPr>
          <p:nvPr/>
        </p:nvSpPr>
        <p:spPr bwMode="auto">
          <a:xfrm>
            <a:off x="7696200" y="3505200"/>
            <a:ext cx="3048000" cy="76200"/>
          </a:xfrm>
          <a:custGeom>
            <a:avLst/>
            <a:gdLst>
              <a:gd name="T0" fmla="*/ 2147483646 w 1632"/>
              <a:gd name="T1" fmla="*/ 2147483646 h 48"/>
              <a:gd name="T2" fmla="*/ 0 w 1632"/>
              <a:gd name="T3" fmla="*/ 0 h 48"/>
              <a:gd name="T4" fmla="*/ 0 60000 65536"/>
              <a:gd name="T5" fmla="*/ 0 60000 65536"/>
              <a:gd name="T6" fmla="*/ 0 w 1632"/>
              <a:gd name="T7" fmla="*/ 0 h 48"/>
              <a:gd name="T8" fmla="*/ 1632 w 1632"/>
              <a:gd name="T9" fmla="*/ 48 h 4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32" h="48">
                <a:moveTo>
                  <a:pt x="1632" y="48"/>
                </a:moveTo>
                <a:cubicBezTo>
                  <a:pt x="952" y="28"/>
                  <a:pt x="272" y="8"/>
                  <a:pt x="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7425" name="Text Box 81">
            <a:extLst>
              <a:ext uri="{FF2B5EF4-FFF2-40B4-BE49-F238E27FC236}">
                <a16:creationId xmlns:a16="http://schemas.microsoft.com/office/drawing/2014/main" id="{B98E65BB-A3E1-6993-9154-9AB1AB4E3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1169" y="3124201"/>
            <a:ext cx="14382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latin typeface="Arial" panose="020B0604020202020204" pitchFamily="34" charset="0"/>
              </a:rPr>
              <a:t>(Espugnata dai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latin typeface="Arial" panose="020B0604020202020204" pitchFamily="34" charset="0"/>
              </a:rPr>
              <a:t>Bizantini 535 d.C.)</a:t>
            </a:r>
          </a:p>
        </p:txBody>
      </p:sp>
      <p:sp>
        <p:nvSpPr>
          <p:cNvPr id="57427" name="Freeform 83">
            <a:extLst>
              <a:ext uri="{FF2B5EF4-FFF2-40B4-BE49-F238E27FC236}">
                <a16:creationId xmlns:a16="http://schemas.microsoft.com/office/drawing/2014/main" id="{95D45B47-D0F9-D52A-2AE9-1E82C8C17131}"/>
              </a:ext>
            </a:extLst>
          </p:cNvPr>
          <p:cNvSpPr>
            <a:spLocks/>
          </p:cNvSpPr>
          <p:nvPr/>
        </p:nvSpPr>
        <p:spPr bwMode="auto">
          <a:xfrm>
            <a:off x="6705600" y="-76200"/>
            <a:ext cx="1143000" cy="2362200"/>
          </a:xfrm>
          <a:custGeom>
            <a:avLst/>
            <a:gdLst>
              <a:gd name="T0" fmla="*/ 2147483646 w 720"/>
              <a:gd name="T1" fmla="*/ 0 h 1488"/>
              <a:gd name="T2" fmla="*/ 2147483646 w 720"/>
              <a:gd name="T3" fmla="*/ 2147483646 h 1488"/>
              <a:gd name="T4" fmla="*/ 0 w 720"/>
              <a:gd name="T5" fmla="*/ 2147483646 h 1488"/>
              <a:gd name="T6" fmla="*/ 0 60000 65536"/>
              <a:gd name="T7" fmla="*/ 0 60000 65536"/>
              <a:gd name="T8" fmla="*/ 0 60000 65536"/>
              <a:gd name="T9" fmla="*/ 0 w 720"/>
              <a:gd name="T10" fmla="*/ 0 h 1488"/>
              <a:gd name="T11" fmla="*/ 720 w 720"/>
              <a:gd name="T12" fmla="*/ 1488 h 14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1488">
                <a:moveTo>
                  <a:pt x="720" y="0"/>
                </a:moveTo>
                <a:cubicBezTo>
                  <a:pt x="492" y="308"/>
                  <a:pt x="264" y="616"/>
                  <a:pt x="144" y="864"/>
                </a:cubicBezTo>
                <a:cubicBezTo>
                  <a:pt x="24" y="1112"/>
                  <a:pt x="12" y="1300"/>
                  <a:pt x="0" y="1488"/>
                </a:cubicBezTo>
              </a:path>
            </a:pathLst>
          </a:custGeom>
          <a:noFill/>
          <a:ln w="76200">
            <a:solidFill>
              <a:srgbClr val="FBE1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7428" name="WordArt 84">
            <a:extLst>
              <a:ext uri="{FF2B5EF4-FFF2-40B4-BE49-F238E27FC236}">
                <a16:creationId xmlns:a16="http://schemas.microsoft.com/office/drawing/2014/main" id="{6F093AD3-2F54-E2D9-5A25-39CC80421E2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7987996">
            <a:off x="6195219" y="662781"/>
            <a:ext cx="1701800" cy="3762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299364"/>
              </a:avLst>
            </a:prstTxWarp>
          </a:bodyPr>
          <a:lstStyle/>
          <a:p>
            <a:pPr algn="ctr"/>
            <a:r>
              <a:rPr lang="it-IT" sz="2400" kern="10">
                <a:ln w="63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BE121"/>
                </a:solidFill>
                <a:latin typeface="Adobe Garamond Pro Bold"/>
              </a:rPr>
              <a:t>Romani</a:t>
            </a:r>
          </a:p>
        </p:txBody>
      </p:sp>
      <p:sp>
        <p:nvSpPr>
          <p:cNvPr id="57429" name="WordArt 85">
            <a:extLst>
              <a:ext uri="{FF2B5EF4-FFF2-40B4-BE49-F238E27FC236}">
                <a16:creationId xmlns:a16="http://schemas.microsoft.com/office/drawing/2014/main" id="{194CB79A-08C4-8B77-AA1B-1B7FE7AA39E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7991929">
            <a:off x="6943725" y="1019175"/>
            <a:ext cx="952500" cy="20955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it-IT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BE121"/>
                </a:solidFill>
                <a:latin typeface="Adobe Garamond Pro Bold"/>
              </a:rPr>
              <a:t>(241 a.C.)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5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57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57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57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57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5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7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7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5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0"/>
                                        <p:tgtEl>
                                          <p:spTgt spid="5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5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0"/>
                                        <p:tgtEl>
                                          <p:spTgt spid="5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0"/>
                                        <p:tgtEl>
                                          <p:spTgt spid="5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57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5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5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1000"/>
                                        <p:tgtEl>
                                          <p:spTgt spid="5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5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5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5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0"/>
                                        <p:tgtEl>
                                          <p:spTgt spid="5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2000"/>
                                        <p:tgtEl>
                                          <p:spTgt spid="5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1000"/>
                                        <p:tgtEl>
                                          <p:spTgt spid="5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1000"/>
                                        <p:tgtEl>
                                          <p:spTgt spid="5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1000"/>
                                        <p:tgtEl>
                                          <p:spTgt spid="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1000"/>
                                        <p:tgtEl>
                                          <p:spTgt spid="5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1000"/>
                                        <p:tgtEl>
                                          <p:spTgt spid="5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2000"/>
                                        <p:tgtEl>
                                          <p:spTgt spid="5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1000"/>
                                        <p:tgtEl>
                                          <p:spTgt spid="5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6" dur="2000"/>
                                        <p:tgtEl>
                                          <p:spTgt spid="5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3000"/>
                                        <p:tgtEl>
                                          <p:spTgt spid="5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1000"/>
                                        <p:tgtEl>
                                          <p:spTgt spid="5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0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5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30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5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30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57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000"/>
                                        <p:tgtEl>
                                          <p:spTgt spid="5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000"/>
                                        <p:tgtEl>
                                          <p:spTgt spid="57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2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57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000"/>
                                        <p:tgtEl>
                                          <p:spTgt spid="5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8" grpId="0"/>
      <p:bldP spid="57359" grpId="0"/>
      <p:bldP spid="57366" grpId="0" animBg="1"/>
      <p:bldP spid="57367" grpId="0" animBg="1"/>
      <p:bldP spid="57368" grpId="0"/>
      <p:bldP spid="57369" grpId="0"/>
      <p:bldP spid="57370" grpId="0"/>
      <p:bldP spid="57371" grpId="0"/>
      <p:bldP spid="57372" grpId="0"/>
      <p:bldP spid="57373" grpId="0"/>
      <p:bldP spid="57374" grpId="0"/>
      <p:bldP spid="57375" grpId="0" animBg="1"/>
      <p:bldP spid="57376" grpId="0"/>
      <p:bldP spid="57377" grpId="0" animBg="1"/>
      <p:bldP spid="57378" grpId="0"/>
      <p:bldP spid="57381" grpId="0" animBg="1"/>
      <p:bldP spid="57382" grpId="0" animBg="1"/>
      <p:bldP spid="57383" grpId="0" animBg="1"/>
      <p:bldP spid="57384" grpId="0" animBg="1"/>
      <p:bldP spid="57385" grpId="0"/>
      <p:bldP spid="57386" grpId="0"/>
      <p:bldP spid="57387" grpId="0"/>
      <p:bldP spid="57388" grpId="0"/>
      <p:bldP spid="57389" grpId="0"/>
      <p:bldP spid="57390" grpId="0" animBg="1"/>
      <p:bldP spid="57391" grpId="0"/>
      <p:bldP spid="57392" grpId="0"/>
      <p:bldP spid="57393" grpId="0"/>
      <p:bldP spid="57394" grpId="0"/>
      <p:bldP spid="57395" grpId="0" animBg="1"/>
      <p:bldP spid="57396" grpId="0"/>
      <p:bldP spid="57397" grpId="0" animBg="1"/>
      <p:bldP spid="57398" grpId="0" animBg="1"/>
      <p:bldP spid="57399" grpId="0" animBg="1"/>
      <p:bldP spid="57400" grpId="0" animBg="1"/>
      <p:bldP spid="57401" grpId="0" animBg="1"/>
      <p:bldP spid="57402" grpId="0" animBg="1"/>
      <p:bldP spid="57408" grpId="0" animBg="1"/>
      <p:bldP spid="57409" grpId="0" animBg="1"/>
      <p:bldP spid="57410" grpId="0" animBg="1"/>
      <p:bldP spid="57411" grpId="0" animBg="1"/>
      <p:bldP spid="574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fondo Sicilia-immagine">
            <a:extLst>
              <a:ext uri="{FF2B5EF4-FFF2-40B4-BE49-F238E27FC236}">
                <a16:creationId xmlns:a16="http://schemas.microsoft.com/office/drawing/2014/main" id="{9C7F7D6C-79CA-D39D-6822-3E5318131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6" y="642938"/>
            <a:ext cx="8215313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AutoShape 5">
            <a:extLst>
              <a:ext uri="{FF2B5EF4-FFF2-40B4-BE49-F238E27FC236}">
                <a16:creationId xmlns:a16="http://schemas.microsoft.com/office/drawing/2014/main" id="{1093D594-F360-0636-616D-B7F3BE0CAEF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990600"/>
            <a:ext cx="3124200" cy="6858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750 h 21600"/>
              <a:gd name="T14" fmla="*/ 20152 w 21600"/>
              <a:gd name="T15" fmla="*/ 1585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503" y="0"/>
                </a:moveTo>
                <a:lnTo>
                  <a:pt x="18503" y="5750"/>
                </a:lnTo>
                <a:lnTo>
                  <a:pt x="3375" y="5750"/>
                </a:lnTo>
                <a:lnTo>
                  <a:pt x="3375" y="15850"/>
                </a:lnTo>
                <a:lnTo>
                  <a:pt x="18503" y="15850"/>
                </a:lnTo>
                <a:lnTo>
                  <a:pt x="18503" y="21600"/>
                </a:lnTo>
                <a:lnTo>
                  <a:pt x="21600" y="10800"/>
                </a:lnTo>
                <a:lnTo>
                  <a:pt x="18503" y="0"/>
                </a:lnTo>
                <a:close/>
              </a:path>
              <a:path w="21600" h="21600">
                <a:moveTo>
                  <a:pt x="1350" y="5750"/>
                </a:moveTo>
                <a:lnTo>
                  <a:pt x="1350" y="15850"/>
                </a:lnTo>
                <a:lnTo>
                  <a:pt x="2700" y="15850"/>
                </a:lnTo>
                <a:lnTo>
                  <a:pt x="2700" y="5750"/>
                </a:lnTo>
                <a:lnTo>
                  <a:pt x="1350" y="5750"/>
                </a:lnTo>
                <a:close/>
              </a:path>
              <a:path w="21600" h="21600">
                <a:moveTo>
                  <a:pt x="0" y="5750"/>
                </a:moveTo>
                <a:lnTo>
                  <a:pt x="0" y="15850"/>
                </a:lnTo>
                <a:lnTo>
                  <a:pt x="675" y="15850"/>
                </a:lnTo>
                <a:lnTo>
                  <a:pt x="675" y="5750"/>
                </a:lnTo>
                <a:lnTo>
                  <a:pt x="0" y="575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46001"/>
                </a:schemeClr>
              </a:gs>
              <a:gs pos="100000">
                <a:srgbClr val="3333FF">
                  <a:alpha val="35001"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5063" name="AutoShape 7">
            <a:extLst>
              <a:ext uri="{FF2B5EF4-FFF2-40B4-BE49-F238E27FC236}">
                <a16:creationId xmlns:a16="http://schemas.microsoft.com/office/drawing/2014/main" id="{D45F242D-8D94-FD98-F802-AE091DAB93E4}"/>
              </a:ext>
            </a:extLst>
          </p:cNvPr>
          <p:cNvSpPr>
            <a:spLocks noChangeArrowheads="1"/>
          </p:cNvSpPr>
          <p:nvPr/>
        </p:nvSpPr>
        <p:spPr bwMode="auto">
          <a:xfrm rot="20837272">
            <a:off x="1616076" y="4648200"/>
            <a:ext cx="4176713" cy="6858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682 h 21600"/>
              <a:gd name="T14" fmla="*/ 19621 w 21600"/>
              <a:gd name="T15" fmla="*/ 1591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423" y="0"/>
                </a:moveTo>
                <a:lnTo>
                  <a:pt x="17423" y="5682"/>
                </a:lnTo>
                <a:lnTo>
                  <a:pt x="3375" y="5682"/>
                </a:lnTo>
                <a:lnTo>
                  <a:pt x="3375" y="15918"/>
                </a:lnTo>
                <a:lnTo>
                  <a:pt x="17423" y="15918"/>
                </a:lnTo>
                <a:lnTo>
                  <a:pt x="17423" y="21600"/>
                </a:lnTo>
                <a:lnTo>
                  <a:pt x="21600" y="10800"/>
                </a:lnTo>
                <a:lnTo>
                  <a:pt x="17423" y="0"/>
                </a:lnTo>
                <a:close/>
              </a:path>
              <a:path w="21600" h="21600">
                <a:moveTo>
                  <a:pt x="1350" y="5682"/>
                </a:moveTo>
                <a:lnTo>
                  <a:pt x="1350" y="15918"/>
                </a:lnTo>
                <a:lnTo>
                  <a:pt x="2700" y="15918"/>
                </a:lnTo>
                <a:lnTo>
                  <a:pt x="2700" y="5682"/>
                </a:lnTo>
                <a:lnTo>
                  <a:pt x="1350" y="5682"/>
                </a:lnTo>
                <a:close/>
              </a:path>
              <a:path w="21600" h="21600">
                <a:moveTo>
                  <a:pt x="0" y="5682"/>
                </a:moveTo>
                <a:lnTo>
                  <a:pt x="0" y="15918"/>
                </a:lnTo>
                <a:lnTo>
                  <a:pt x="675" y="15918"/>
                </a:lnTo>
                <a:lnTo>
                  <a:pt x="675" y="5682"/>
                </a:lnTo>
                <a:lnTo>
                  <a:pt x="0" y="568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5064" name="Text Box 8">
            <a:extLst>
              <a:ext uri="{FF2B5EF4-FFF2-40B4-BE49-F238E27FC236}">
                <a16:creationId xmlns:a16="http://schemas.microsoft.com/office/drawing/2014/main" id="{E54F98C6-C9C3-DA46-E216-340E464980A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888038" y="397986"/>
            <a:ext cx="22733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Normanni, Svevi, Angioini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it-IT" altLang="it-IT" sz="1800" b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1061</a:t>
            </a:r>
          </a:p>
        </p:txBody>
      </p:sp>
      <p:sp>
        <p:nvSpPr>
          <p:cNvPr id="45065" name="Text Box 9">
            <a:extLst>
              <a:ext uri="{FF2B5EF4-FFF2-40B4-BE49-F238E27FC236}">
                <a16:creationId xmlns:a16="http://schemas.microsoft.com/office/drawing/2014/main" id="{EC9C7B65-29A5-5302-D73D-FCE5C4F11BF3}"/>
              </a:ext>
            </a:extLst>
          </p:cNvPr>
          <p:cNvSpPr txBox="1">
            <a:spLocks noChangeArrowheads="1"/>
          </p:cNvSpPr>
          <p:nvPr/>
        </p:nvSpPr>
        <p:spPr bwMode="auto">
          <a:xfrm rot="20900548">
            <a:off x="1811338" y="3983569"/>
            <a:ext cx="3179762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CONTROLLO IBERICO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(Catalano, aragonese e castigliano)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XIV sec. d.C….</a:t>
            </a:r>
          </a:p>
        </p:txBody>
      </p:sp>
      <p:sp>
        <p:nvSpPr>
          <p:cNvPr id="45068" name="AutoShape 12">
            <a:extLst>
              <a:ext uri="{FF2B5EF4-FFF2-40B4-BE49-F238E27FC236}">
                <a16:creationId xmlns:a16="http://schemas.microsoft.com/office/drawing/2014/main" id="{F3961F53-5C1E-82A5-D11B-C0EDD7586A7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52800" y="0"/>
            <a:ext cx="2743200" cy="43434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831 h 21600"/>
              <a:gd name="T14" fmla="*/ 20354 w 21600"/>
              <a:gd name="T15" fmla="*/ 732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532" y="0"/>
                </a:lnTo>
                <a:lnTo>
                  <a:pt x="15532" y="4831"/>
                </a:lnTo>
                <a:lnTo>
                  <a:pt x="12427" y="4831"/>
                </a:lnTo>
                <a:cubicBezTo>
                  <a:pt x="5564" y="4831"/>
                  <a:pt x="0" y="8111"/>
                  <a:pt x="0" y="12158"/>
                </a:cubicBezTo>
                <a:lnTo>
                  <a:pt x="0" y="21600"/>
                </a:lnTo>
                <a:lnTo>
                  <a:pt x="2551" y="21600"/>
                </a:lnTo>
                <a:lnTo>
                  <a:pt x="2551" y="12158"/>
                </a:lnTo>
                <a:cubicBezTo>
                  <a:pt x="2551" y="9490"/>
                  <a:pt x="6973" y="7327"/>
                  <a:pt x="12427" y="7327"/>
                </a:cubicBezTo>
                <a:lnTo>
                  <a:pt x="15532" y="7327"/>
                </a:lnTo>
                <a:lnTo>
                  <a:pt x="15532" y="12158"/>
                </a:lnTo>
                <a:lnTo>
                  <a:pt x="21600" y="6079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37000"/>
                </a:schemeClr>
              </a:gs>
              <a:gs pos="100000">
                <a:srgbClr val="66FFFF">
                  <a:alpha val="35001"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5066" name="Text Box 10">
            <a:extLst>
              <a:ext uri="{FF2B5EF4-FFF2-40B4-BE49-F238E27FC236}">
                <a16:creationId xmlns:a16="http://schemas.microsoft.com/office/drawing/2014/main" id="{B041CF3F-74FD-8A31-D5D6-01520664FCE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1769269" y="969660"/>
            <a:ext cx="3181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800">
                <a:latin typeface="Arial" panose="020B0604020202020204" pitchFamily="34" charset="0"/>
              </a:rPr>
              <a:t>COLONI GALLOITALICI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XII sec. d.C….</a:t>
            </a:r>
          </a:p>
        </p:txBody>
      </p:sp>
      <p:sp>
        <p:nvSpPr>
          <p:cNvPr id="45070" name="Text Box 14">
            <a:extLst>
              <a:ext uri="{FF2B5EF4-FFF2-40B4-BE49-F238E27FC236}">
                <a16:creationId xmlns:a16="http://schemas.microsoft.com/office/drawing/2014/main" id="{6016F3AB-2F23-73D2-5F79-A74660554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1" y="2463801"/>
            <a:ext cx="10743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Novara di S.</a:t>
            </a:r>
          </a:p>
        </p:txBody>
      </p:sp>
      <p:sp>
        <p:nvSpPr>
          <p:cNvPr id="45071" name="Text Box 15">
            <a:extLst>
              <a:ext uri="{FF2B5EF4-FFF2-40B4-BE49-F238E27FC236}">
                <a16:creationId xmlns:a16="http://schemas.microsoft.com/office/drawing/2014/main" id="{8D683779-E528-B7C5-18F1-4E6653283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159001"/>
            <a:ext cx="10663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San Fratello</a:t>
            </a:r>
          </a:p>
        </p:txBody>
      </p:sp>
      <p:sp>
        <p:nvSpPr>
          <p:cNvPr id="45072" name="Text Box 16">
            <a:extLst>
              <a:ext uri="{FF2B5EF4-FFF2-40B4-BE49-F238E27FC236}">
                <a16:creationId xmlns:a16="http://schemas.microsoft.com/office/drawing/2014/main" id="{048C7EA8-DB08-9830-D06B-1EA07593B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1" y="2997201"/>
            <a:ext cx="8867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Sperlinga</a:t>
            </a:r>
          </a:p>
        </p:txBody>
      </p:sp>
      <p:sp>
        <p:nvSpPr>
          <p:cNvPr id="45073" name="Text Box 17">
            <a:extLst>
              <a:ext uri="{FF2B5EF4-FFF2-40B4-BE49-F238E27FC236}">
                <a16:creationId xmlns:a16="http://schemas.microsoft.com/office/drawing/2014/main" id="{E23CAF4B-587B-334B-74E6-7AAE2D3FD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3759201"/>
            <a:ext cx="7072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Aidone</a:t>
            </a:r>
          </a:p>
        </p:txBody>
      </p:sp>
      <p:sp>
        <p:nvSpPr>
          <p:cNvPr id="45074" name="Text Box 18">
            <a:extLst>
              <a:ext uri="{FF2B5EF4-FFF2-40B4-BE49-F238E27FC236}">
                <a16:creationId xmlns:a16="http://schemas.microsoft.com/office/drawing/2014/main" id="{902F8938-860A-13BE-FAF6-67AED81EA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149601"/>
            <a:ext cx="7312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Nicosia</a:t>
            </a:r>
          </a:p>
        </p:txBody>
      </p:sp>
      <p:sp>
        <p:nvSpPr>
          <p:cNvPr id="45075" name="Text Box 19">
            <a:extLst>
              <a:ext uri="{FF2B5EF4-FFF2-40B4-BE49-F238E27FC236}">
                <a16:creationId xmlns:a16="http://schemas.microsoft.com/office/drawing/2014/main" id="{753F74B7-1E71-5FD4-DD5E-D3AD9E3ED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1905000"/>
            <a:ext cx="1095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Messina</a:t>
            </a:r>
          </a:p>
        </p:txBody>
      </p:sp>
      <p:sp>
        <p:nvSpPr>
          <p:cNvPr id="45076" name="Text Box 20">
            <a:extLst>
              <a:ext uri="{FF2B5EF4-FFF2-40B4-BE49-F238E27FC236}">
                <a16:creationId xmlns:a16="http://schemas.microsoft.com/office/drawing/2014/main" id="{FABFD6B6-8EB8-F686-5B86-5CBB2CA32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5672" y="1219200"/>
            <a:ext cx="18004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9999FF"/>
                </a:solidFill>
                <a:latin typeface="Arial" panose="020B0604020202020204" pitchFamily="34" charset="0"/>
              </a:rPr>
              <a:t>(Espugnata dai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9999FF"/>
                </a:solidFill>
                <a:latin typeface="Arial" panose="020B0604020202020204" pitchFamily="34" charset="0"/>
              </a:rPr>
              <a:t>Normanni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9999FF"/>
                </a:solidFill>
                <a:latin typeface="Arial" panose="020B0604020202020204" pitchFamily="34" charset="0"/>
              </a:rPr>
              <a:t>nel 1061)</a:t>
            </a:r>
          </a:p>
        </p:txBody>
      </p:sp>
      <p:sp>
        <p:nvSpPr>
          <p:cNvPr id="45077" name="Text Box 21">
            <a:extLst>
              <a:ext uri="{FF2B5EF4-FFF2-40B4-BE49-F238E27FC236}">
                <a16:creationId xmlns:a16="http://schemas.microsoft.com/office/drawing/2014/main" id="{C83751AA-4627-F2F7-B111-DDAAF9AC1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3911601"/>
            <a:ext cx="13651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Piazza Armerina</a:t>
            </a:r>
          </a:p>
        </p:txBody>
      </p:sp>
      <p:sp>
        <p:nvSpPr>
          <p:cNvPr id="45078" name="AutoShape 22">
            <a:extLst>
              <a:ext uri="{FF2B5EF4-FFF2-40B4-BE49-F238E27FC236}">
                <a16:creationId xmlns:a16="http://schemas.microsoft.com/office/drawing/2014/main" id="{9BD21320-A760-F948-7039-710074CB6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1242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45079" name="AutoShape 23">
            <a:extLst>
              <a:ext uri="{FF2B5EF4-FFF2-40B4-BE49-F238E27FC236}">
                <a16:creationId xmlns:a16="http://schemas.microsoft.com/office/drawing/2014/main" id="{DDDFA523-0E6C-8D4F-1109-B480DAD04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0386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45080" name="AutoShape 24">
            <a:extLst>
              <a:ext uri="{FF2B5EF4-FFF2-40B4-BE49-F238E27FC236}">
                <a16:creationId xmlns:a16="http://schemas.microsoft.com/office/drawing/2014/main" id="{FA4DE961-0D37-F4C5-1A03-D87425BF6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9624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45081" name="AutoShape 25">
            <a:extLst>
              <a:ext uri="{FF2B5EF4-FFF2-40B4-BE49-F238E27FC236}">
                <a16:creationId xmlns:a16="http://schemas.microsoft.com/office/drawing/2014/main" id="{3AFCDCD5-74B6-196B-3605-F2341D140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1242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45082" name="AutoShape 26">
            <a:extLst>
              <a:ext uri="{FF2B5EF4-FFF2-40B4-BE49-F238E27FC236}">
                <a16:creationId xmlns:a16="http://schemas.microsoft.com/office/drawing/2014/main" id="{4F55493C-7513-867B-1BE1-EE9874470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5908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45083" name="AutoShape 27">
            <a:extLst>
              <a:ext uri="{FF2B5EF4-FFF2-40B4-BE49-F238E27FC236}">
                <a16:creationId xmlns:a16="http://schemas.microsoft.com/office/drawing/2014/main" id="{9498CAF7-BE92-34CD-0A51-35DDA4EB2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23622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45084" name="AutoShape 28">
            <a:extLst>
              <a:ext uri="{FF2B5EF4-FFF2-40B4-BE49-F238E27FC236}">
                <a16:creationId xmlns:a16="http://schemas.microsoft.com/office/drawing/2014/main" id="{5308C5DB-FCD4-F74E-58EC-8216D099D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133600"/>
            <a:ext cx="152400" cy="1524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30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3000"/>
                                        <p:tgtEl>
                                          <p:spTgt spid="4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30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30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3000"/>
                                        <p:tgtEl>
                                          <p:spTgt spid="45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4" grpId="0"/>
      <p:bldP spid="45065" grpId="0"/>
      <p:bldP spid="45066" grpId="0"/>
      <p:bldP spid="45070" grpId="0"/>
      <p:bldP spid="45071" grpId="0"/>
      <p:bldP spid="45072" grpId="0"/>
      <p:bldP spid="45073" grpId="0"/>
      <p:bldP spid="45074" grpId="0"/>
      <p:bldP spid="45075" grpId="0"/>
      <p:bldP spid="45076" grpId="0"/>
      <p:bldP spid="45077" grpId="0"/>
      <p:bldP spid="45078" grpId="0" animBg="1"/>
      <p:bldP spid="45079" grpId="0" animBg="1"/>
      <p:bldP spid="45080" grpId="0" animBg="1"/>
      <p:bldP spid="45081" grpId="0" animBg="1"/>
      <p:bldP spid="45082" grpId="0" animBg="1"/>
      <p:bldP spid="45083" grpId="0" animBg="1"/>
      <p:bldP spid="4508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Titolo 1">
            <a:extLst>
              <a:ext uri="{FF2B5EF4-FFF2-40B4-BE49-F238E27FC236}">
                <a16:creationId xmlns:a16="http://schemas.microsoft.com/office/drawing/2014/main" id="{3344911E-F3F8-C4C4-E79B-F463448B6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it-IT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 greco e latino</a:t>
            </a:r>
          </a:p>
        </p:txBody>
      </p:sp>
      <p:pic>
        <p:nvPicPr>
          <p:cNvPr id="11267" name="Segnaposto contenuto 3" descr="2 strati esempi.jpg">
            <a:extLst>
              <a:ext uri="{FF2B5EF4-FFF2-40B4-BE49-F238E27FC236}">
                <a16:creationId xmlns:a16="http://schemas.microsoft.com/office/drawing/2014/main" id="{EE2610CE-032B-8382-F2DB-1564AB485D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16" y="1274963"/>
            <a:ext cx="6780700" cy="43057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Titolo 1">
            <a:extLst>
              <a:ext uri="{FF2B5EF4-FFF2-40B4-BE49-F238E27FC236}">
                <a16:creationId xmlns:a16="http://schemas.microsoft.com/office/drawing/2014/main" id="{900C2959-20D8-5601-6D60-4BFC77FCC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it-IT" sz="3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stratificazione dialettale in Sicilia</a:t>
            </a:r>
          </a:p>
        </p:txBody>
      </p:sp>
      <p:pic>
        <p:nvPicPr>
          <p:cNvPr id="12291" name="Segnaposto contenuto 3" descr="1 strati.jpg">
            <a:extLst>
              <a:ext uri="{FF2B5EF4-FFF2-40B4-BE49-F238E27FC236}">
                <a16:creationId xmlns:a16="http://schemas.microsoft.com/office/drawing/2014/main" id="{668189B4-817F-14A4-D9D9-D5FC98F330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16" y="2080171"/>
            <a:ext cx="6780700" cy="26953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0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322" name="Rectangle 13321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137397"/>
            <a:ext cx="12192000" cy="1720601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olo 1">
            <a:extLst>
              <a:ext uri="{FF2B5EF4-FFF2-40B4-BE49-F238E27FC236}">
                <a16:creationId xmlns:a16="http://schemas.microsoft.com/office/drawing/2014/main" id="{99ABFEEB-53ED-AB3D-EBB3-B6CADD9F5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8" y="5505709"/>
            <a:ext cx="7015500" cy="10194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it-IT" sz="1400"/>
              <a:t>La descrizione del mondo scritta dal geografo arabo al Idrisi nel 1154, cui è allegato il mappamondo in 70 fogli noto come </a:t>
            </a:r>
            <a:r>
              <a:rPr lang="en-US" altLang="it-IT" sz="1400" b="1" i="1"/>
              <a:t>Tabula Rogeriana</a:t>
            </a:r>
            <a:r>
              <a:rPr lang="en-US" altLang="it-IT" sz="1400"/>
              <a:t>. Al-Idrisi lavorò sul testo e sulla carta geografica per quindici anni alla corte del re normanno Ruggero II di Sicilia che gli aveva commissionato l'opera intorno al 1138</a:t>
            </a:r>
          </a:p>
        </p:txBody>
      </p:sp>
      <p:pic>
        <p:nvPicPr>
          <p:cNvPr id="13315" name="Segnaposto contenuto 3" descr="Tabula_Rogeriana_1929_copy_by_Konrad_Miller.jpg">
            <a:extLst>
              <a:ext uri="{FF2B5EF4-FFF2-40B4-BE49-F238E27FC236}">
                <a16:creationId xmlns:a16="http://schemas.microsoft.com/office/drawing/2014/main" id="{044CC9C8-F3EC-C8EF-0441-BAA21F9629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6"/>
          <a:stretch/>
        </p:blipFill>
        <p:spPr>
          <a:xfrm>
            <a:off x="20" y="10"/>
            <a:ext cx="12191979" cy="5137387"/>
          </a:xfrm>
          <a:prstGeom prst="rect">
            <a:avLst/>
          </a:prstGeom>
          <a:effectLst>
            <a:outerShdw blurRad="190500" dist="63500" dir="5400000" sx="98000" sy="98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347" name="Rectangle 1434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Titolo 4">
            <a:extLst>
              <a:ext uri="{FF2B5EF4-FFF2-40B4-BE49-F238E27FC236}">
                <a16:creationId xmlns:a16="http://schemas.microsoft.com/office/drawing/2014/main" id="{9D71F925-73CD-5E92-5E00-F539AA5EB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it-IT" sz="4000" i="1"/>
              <a:t>Lapide quadrilingue</a:t>
            </a:r>
            <a:r>
              <a:rPr lang="en-US" altLang="it-IT" sz="4000"/>
              <a:t> di Palermo</a:t>
            </a:r>
          </a:p>
        </p:txBody>
      </p:sp>
      <p:sp>
        <p:nvSpPr>
          <p:cNvPr id="14340" name="Segnaposto testo 5">
            <a:extLst>
              <a:ext uri="{FF2B5EF4-FFF2-40B4-BE49-F238E27FC236}">
                <a16:creationId xmlns:a16="http://schemas.microsoft.com/office/drawing/2014/main" id="{D1F7C70C-AB3A-A3E8-4896-E29254AC0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altLang="it-IT" sz="1700"/>
          </a:p>
          <a:p>
            <a:pPr indent="-228600">
              <a:buFont typeface="Arial" panose="020B0604020202020204" pitchFamily="34" charset="0"/>
              <a:buChar char="•"/>
            </a:pPr>
            <a:endParaRPr lang="en-US" altLang="it-IT" sz="17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it-IT" sz="1700"/>
              <a:t>Nota anche come </a:t>
            </a:r>
            <a:r>
              <a:rPr lang="en-US" altLang="it-IT" sz="1700" b="1"/>
              <a:t>lapide di Crisanto</a:t>
            </a:r>
            <a:r>
              <a:rPr lang="en-US" altLang="it-IT" sz="1700"/>
              <a:t>, oggi conservata alla</a:t>
            </a:r>
            <a:r>
              <a:rPr lang="en-US" altLang="it-IT" sz="1700" b="1"/>
              <a:t> Zisa,</a:t>
            </a:r>
            <a:r>
              <a:rPr lang="en-US" altLang="it-IT" sz="1700"/>
              <a:t> è una delle più significative espressioni dell’architettura del periodo normanno.</a:t>
            </a:r>
          </a:p>
          <a:p>
            <a:pPr indent="-228600">
              <a:buFont typeface="Arial" panose="020B0604020202020204" pitchFamily="34" charset="0"/>
              <a:buChar char="•"/>
            </a:pPr>
            <a:br>
              <a:rPr lang="en-US" altLang="it-IT" sz="1700"/>
            </a:br>
            <a:r>
              <a:rPr lang="en-US" altLang="it-IT" sz="1700"/>
              <a:t>Il particolare di questa lapide funeraria sta nel fatto che le</a:t>
            </a:r>
            <a:r>
              <a:rPr lang="en-US" altLang="it-IT" sz="1700" b="1"/>
              <a:t> iscrizioni sul marmo sono scolpite in quattro lingue</a:t>
            </a:r>
            <a:r>
              <a:rPr lang="en-US" altLang="it-IT" sz="1700"/>
              <a:t> – </a:t>
            </a:r>
            <a:r>
              <a:rPr lang="en-US" altLang="it-IT" sz="1700" b="1"/>
              <a:t>latino, greco, arabo e giudaico</a:t>
            </a:r>
            <a:r>
              <a:rPr lang="en-US" altLang="it-IT" sz="1700"/>
              <a:t> – cioè gli idiomi delle comunità presenti nell’Isola nel periodo degli Altavilla.</a:t>
            </a:r>
          </a:p>
        </p:txBody>
      </p:sp>
      <p:pic>
        <p:nvPicPr>
          <p:cNvPr id="14339" name="Segnaposto contenuto 3" descr="Tavola quadrilingue Zisa.jpg">
            <a:extLst>
              <a:ext uri="{FF2B5EF4-FFF2-40B4-BE49-F238E27FC236}">
                <a16:creationId xmlns:a16="http://schemas.microsoft.com/office/drawing/2014/main" id="{1858F528-D0F2-B5CB-2306-35F8EBCD59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4" r="22783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6BE11944-ED05-4FE9-9927-06C110BB3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2812508-238C-4BCD-BDD3-25C99C5CA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167"/>
            <a:ext cx="12188952" cy="3490956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EA98B5EE-6906-45B1-8691-D06F06B6C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3CB4D77E-DA74-4797-88E4-C7D817D31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CA78F605-F17E-1BBE-765C-4D6BB2894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1014574"/>
            <a:ext cx="9725730" cy="2226769"/>
          </a:xfrm>
        </p:spPr>
        <p:txBody>
          <a:bodyPr anchor="ctr">
            <a:normAutofit/>
          </a:bodyPr>
          <a:lstStyle/>
          <a:p>
            <a:pPr algn="l"/>
            <a:r>
              <a:rPr lang="it-IT" sz="4800">
                <a:solidFill>
                  <a:schemeClr val="bg1"/>
                </a:solidFill>
              </a:rPr>
              <a:t>Sezione 2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7C4E9E3-7926-C91B-4FDE-67B16A8B4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640633"/>
            <a:ext cx="9725730" cy="2487212"/>
          </a:xfrm>
        </p:spPr>
        <p:txBody>
          <a:bodyPr anchor="ctr">
            <a:normAutofit/>
          </a:bodyPr>
          <a:lstStyle/>
          <a:p>
            <a:pPr algn="l"/>
            <a:r>
              <a:rPr lang="it-IT">
                <a:solidFill>
                  <a:schemeClr val="tx2"/>
                </a:solidFill>
              </a:rPr>
              <a:t>Il dialetto siciliano e le sue varianti</a:t>
            </a:r>
          </a:p>
        </p:txBody>
      </p:sp>
    </p:spTree>
    <p:extLst>
      <p:ext uri="{BB962C8B-B14F-4D97-AF65-F5344CB8AC3E}">
        <p14:creationId xmlns:p14="http://schemas.microsoft.com/office/powerpoint/2010/main" val="3798234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5" name="Rectangle 1536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5396" name="Group 15370">
            <a:extLst>
              <a:ext uri="{FF2B5EF4-FFF2-40B4-BE49-F238E27FC236}">
                <a16:creationId xmlns:a16="http://schemas.microsoft.com/office/drawing/2014/main" id="{D8C3AFD7-4CCE-484E-84C6-80FB3E3E2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67600" y="0"/>
            <a:ext cx="4724400" cy="6858000"/>
            <a:chOff x="7467600" y="0"/>
            <a:chExt cx="4724400" cy="6858000"/>
          </a:xfrm>
        </p:grpSpPr>
        <p:sp>
          <p:nvSpPr>
            <p:cNvPr id="15372" name="Rectangle 15371">
              <a:extLst>
                <a:ext uri="{FF2B5EF4-FFF2-40B4-BE49-F238E27FC236}">
                  <a16:creationId xmlns:a16="http://schemas.microsoft.com/office/drawing/2014/main" id="{490C807E-560D-4B1E-8911-1B0B4631F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97" name="Rectangle 15372">
              <a:extLst>
                <a:ext uri="{FF2B5EF4-FFF2-40B4-BE49-F238E27FC236}">
                  <a16:creationId xmlns:a16="http://schemas.microsoft.com/office/drawing/2014/main" id="{3CCC1DF5-83E7-46A1-8737-18B5AA0F1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398" name="Freeform: Shape 15374">
            <a:extLst>
              <a:ext uri="{FF2B5EF4-FFF2-40B4-BE49-F238E27FC236}">
                <a16:creationId xmlns:a16="http://schemas.microsoft.com/office/drawing/2014/main" id="{02114E49-C077-4083-B5C1-6A6E70F4D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"/>
            <a:ext cx="4724400" cy="6857999"/>
          </a:xfrm>
          <a:custGeom>
            <a:avLst/>
            <a:gdLst>
              <a:gd name="connsiteX0" fmla="*/ 0 w 4724400"/>
              <a:gd name="connsiteY0" fmla="*/ 6805948 h 6857999"/>
              <a:gd name="connsiteX1" fmla="*/ 15600 w 4724400"/>
              <a:gd name="connsiteY1" fmla="*/ 6813099 h 6857999"/>
              <a:gd name="connsiteX2" fmla="*/ 117632 w 4724400"/>
              <a:gd name="connsiteY2" fmla="*/ 6850060 h 6857999"/>
              <a:gd name="connsiteX3" fmla="*/ 146175 w 4724400"/>
              <a:gd name="connsiteY3" fmla="*/ 6857998 h 6857999"/>
              <a:gd name="connsiteX4" fmla="*/ 54597 w 4724400"/>
              <a:gd name="connsiteY4" fmla="*/ 6857998 h 6857999"/>
              <a:gd name="connsiteX5" fmla="*/ 0 w 4724400"/>
              <a:gd name="connsiteY5" fmla="*/ 6831490 h 6857999"/>
              <a:gd name="connsiteX6" fmla="*/ 0 w 4724400"/>
              <a:gd name="connsiteY6" fmla="*/ 6736157 h 6857999"/>
              <a:gd name="connsiteX7" fmla="*/ 114811 w 4724400"/>
              <a:gd name="connsiteY7" fmla="*/ 6784122 h 6857999"/>
              <a:gd name="connsiteX8" fmla="*/ 138159 w 4724400"/>
              <a:gd name="connsiteY8" fmla="*/ 6793465 h 6857999"/>
              <a:gd name="connsiteX9" fmla="*/ 270310 w 4724400"/>
              <a:gd name="connsiteY9" fmla="*/ 6840638 h 6857999"/>
              <a:gd name="connsiteX10" fmla="*/ 358932 w 4724400"/>
              <a:gd name="connsiteY10" fmla="*/ 6857999 h 6857999"/>
              <a:gd name="connsiteX11" fmla="*/ 228496 w 4724400"/>
              <a:gd name="connsiteY11" fmla="*/ 6857999 h 6857999"/>
              <a:gd name="connsiteX12" fmla="*/ 126481 w 4724400"/>
              <a:gd name="connsiteY12" fmla="*/ 6821149 h 6857999"/>
              <a:gd name="connsiteX13" fmla="*/ 103134 w 4724400"/>
              <a:gd name="connsiteY13" fmla="*/ 6811799 h 6857999"/>
              <a:gd name="connsiteX14" fmla="*/ 0 w 4724400"/>
              <a:gd name="connsiteY14" fmla="*/ 6767913 h 6857999"/>
              <a:gd name="connsiteX15" fmla="*/ 2460543 w 4724400"/>
              <a:gd name="connsiteY15" fmla="*/ 6515312 h 6857999"/>
              <a:gd name="connsiteX16" fmla="*/ 2286201 w 4724400"/>
              <a:gd name="connsiteY16" fmla="*/ 6525103 h 6857999"/>
              <a:gd name="connsiteX17" fmla="*/ 2110427 w 4724400"/>
              <a:gd name="connsiteY17" fmla="*/ 6532104 h 6857999"/>
              <a:gd name="connsiteX18" fmla="*/ 1956742 w 4724400"/>
              <a:gd name="connsiteY18" fmla="*/ 6528403 h 6857999"/>
              <a:gd name="connsiteX19" fmla="*/ 1534307 w 4724400"/>
              <a:gd name="connsiteY19" fmla="*/ 6560369 h 6857999"/>
              <a:gd name="connsiteX20" fmla="*/ 1454538 w 4724400"/>
              <a:gd name="connsiteY20" fmla="*/ 6591702 h 6857999"/>
              <a:gd name="connsiteX21" fmla="*/ 1619950 w 4724400"/>
              <a:gd name="connsiteY21" fmla="*/ 6599765 h 6857999"/>
              <a:gd name="connsiteX22" fmla="*/ 2044875 w 4724400"/>
              <a:gd name="connsiteY22" fmla="*/ 6563693 h 6857999"/>
              <a:gd name="connsiteX23" fmla="*/ 2460543 w 4724400"/>
              <a:gd name="connsiteY23" fmla="*/ 6515312 h 6857999"/>
              <a:gd name="connsiteX24" fmla="*/ 1883620 w 4724400"/>
              <a:gd name="connsiteY24" fmla="*/ 6459370 h 6857999"/>
              <a:gd name="connsiteX25" fmla="*/ 1532156 w 4724400"/>
              <a:gd name="connsiteY25" fmla="*/ 6529929 h 6857999"/>
              <a:gd name="connsiteX26" fmla="*/ 1958230 w 4724400"/>
              <a:gd name="connsiteY26" fmla="*/ 6498517 h 6857999"/>
              <a:gd name="connsiteX27" fmla="*/ 2110707 w 4724400"/>
              <a:gd name="connsiteY27" fmla="*/ 6502035 h 6857999"/>
              <a:gd name="connsiteX28" fmla="*/ 2285171 w 4724400"/>
              <a:gd name="connsiteY28" fmla="*/ 6495471 h 6857999"/>
              <a:gd name="connsiteX29" fmla="*/ 2385179 w 4724400"/>
              <a:gd name="connsiteY29" fmla="*/ 6489665 h 6857999"/>
              <a:gd name="connsiteX30" fmla="*/ 2227262 w 4724400"/>
              <a:gd name="connsiteY30" fmla="*/ 6473140 h 6857999"/>
              <a:gd name="connsiteX31" fmla="*/ 1883620 w 4724400"/>
              <a:gd name="connsiteY31" fmla="*/ 6459370 h 6857999"/>
              <a:gd name="connsiteX32" fmla="*/ 1611255 w 4724400"/>
              <a:gd name="connsiteY32" fmla="*/ 5884754 h 6857999"/>
              <a:gd name="connsiteX33" fmla="*/ 1357588 w 4724400"/>
              <a:gd name="connsiteY33" fmla="*/ 6496752 h 6857999"/>
              <a:gd name="connsiteX34" fmla="*/ 1611255 w 4724400"/>
              <a:gd name="connsiteY34" fmla="*/ 5884754 h 6857999"/>
              <a:gd name="connsiteX35" fmla="*/ 1646205 w 4724400"/>
              <a:gd name="connsiteY35" fmla="*/ 5883072 h 6857999"/>
              <a:gd name="connsiteX36" fmla="*/ 1387600 w 4724400"/>
              <a:gd name="connsiteY36" fmla="*/ 6494950 h 6857999"/>
              <a:gd name="connsiteX37" fmla="*/ 1646205 w 4724400"/>
              <a:gd name="connsiteY37" fmla="*/ 5883072 h 6857999"/>
              <a:gd name="connsiteX38" fmla="*/ 0 w 4724400"/>
              <a:gd name="connsiteY38" fmla="*/ 5845526 h 6857999"/>
              <a:gd name="connsiteX39" fmla="*/ 23370 w 4724400"/>
              <a:gd name="connsiteY39" fmla="*/ 5869422 h 6857999"/>
              <a:gd name="connsiteX40" fmla="*/ 321428 w 4724400"/>
              <a:gd name="connsiteY40" fmla="*/ 6212316 h 6857999"/>
              <a:gd name="connsiteX41" fmla="*/ 626000 w 4724400"/>
              <a:gd name="connsiteY41" fmla="*/ 6710671 h 6857999"/>
              <a:gd name="connsiteX42" fmla="*/ 661825 w 4724400"/>
              <a:gd name="connsiteY42" fmla="*/ 6854298 h 6857999"/>
              <a:gd name="connsiteX43" fmla="*/ 663298 w 4724400"/>
              <a:gd name="connsiteY43" fmla="*/ 6857998 h 6857999"/>
              <a:gd name="connsiteX44" fmla="*/ 431765 w 4724400"/>
              <a:gd name="connsiteY44" fmla="*/ 6857998 h 6857999"/>
              <a:gd name="connsiteX45" fmla="*/ 293576 w 4724400"/>
              <a:gd name="connsiteY45" fmla="*/ 6816656 h 6857999"/>
              <a:gd name="connsiteX46" fmla="*/ 134480 w 4724400"/>
              <a:gd name="connsiteY46" fmla="*/ 6760867 h 6857999"/>
              <a:gd name="connsiteX47" fmla="*/ 0 w 4724400"/>
              <a:gd name="connsiteY47" fmla="*/ 6714215 h 6857999"/>
              <a:gd name="connsiteX48" fmla="*/ 0 w 4724400"/>
              <a:gd name="connsiteY48" fmla="*/ 6683873 h 6857999"/>
              <a:gd name="connsiteX49" fmla="*/ 143737 w 4724400"/>
              <a:gd name="connsiteY49" fmla="*/ 6732821 h 6857999"/>
              <a:gd name="connsiteX50" fmla="*/ 488162 w 4724400"/>
              <a:gd name="connsiteY50" fmla="*/ 6842006 h 6857999"/>
              <a:gd name="connsiteX51" fmla="*/ 44855 w 4724400"/>
              <a:gd name="connsiteY51" fmla="*/ 6674734 h 6857999"/>
              <a:gd name="connsiteX52" fmla="*/ 0 w 4724400"/>
              <a:gd name="connsiteY52" fmla="*/ 6668575 h 6857999"/>
              <a:gd name="connsiteX53" fmla="*/ 0 w 4724400"/>
              <a:gd name="connsiteY53" fmla="*/ 6628217 h 6857999"/>
              <a:gd name="connsiteX54" fmla="*/ 144942 w 4724400"/>
              <a:gd name="connsiteY54" fmla="*/ 6657611 h 6857999"/>
              <a:gd name="connsiteX55" fmla="*/ 312446 w 4724400"/>
              <a:gd name="connsiteY55" fmla="*/ 6711283 h 6857999"/>
              <a:gd name="connsiteX56" fmla="*/ 477357 w 4724400"/>
              <a:gd name="connsiteY56" fmla="*/ 6799347 h 6857999"/>
              <a:gd name="connsiteX57" fmla="*/ 134228 w 4724400"/>
              <a:gd name="connsiteY57" fmla="*/ 6503934 h 6857999"/>
              <a:gd name="connsiteX58" fmla="*/ 0 w 4724400"/>
              <a:gd name="connsiteY58" fmla="*/ 6334256 h 6857999"/>
              <a:gd name="connsiteX59" fmla="*/ 0 w 4724400"/>
              <a:gd name="connsiteY59" fmla="*/ 6221686 h 6857999"/>
              <a:gd name="connsiteX60" fmla="*/ 113296 w 4724400"/>
              <a:gd name="connsiteY60" fmla="*/ 6402069 h 6857999"/>
              <a:gd name="connsiteX61" fmla="*/ 523262 w 4724400"/>
              <a:gd name="connsiteY61" fmla="*/ 6807025 h 6857999"/>
              <a:gd name="connsiteX62" fmla="*/ 404364 w 4724400"/>
              <a:gd name="connsiteY62" fmla="*/ 6649139 h 6857999"/>
              <a:gd name="connsiteX63" fmla="*/ 392074 w 4724400"/>
              <a:gd name="connsiteY63" fmla="*/ 6636358 h 6857999"/>
              <a:gd name="connsiteX64" fmla="*/ 77450 w 4724400"/>
              <a:gd name="connsiteY64" fmla="*/ 6260110 h 6857999"/>
              <a:gd name="connsiteX65" fmla="*/ 0 w 4724400"/>
              <a:gd name="connsiteY65" fmla="*/ 6163634 h 6857999"/>
              <a:gd name="connsiteX66" fmla="*/ 0 w 4724400"/>
              <a:gd name="connsiteY66" fmla="*/ 6117703 h 6857999"/>
              <a:gd name="connsiteX67" fmla="*/ 99669 w 4724400"/>
              <a:gd name="connsiteY67" fmla="*/ 6240461 h 6857999"/>
              <a:gd name="connsiteX68" fmla="*/ 412670 w 4724400"/>
              <a:gd name="connsiteY68" fmla="*/ 6615176 h 6857999"/>
              <a:gd name="connsiteX69" fmla="*/ 424960 w 4724400"/>
              <a:gd name="connsiteY69" fmla="*/ 6627949 h 6857999"/>
              <a:gd name="connsiteX70" fmla="*/ 504043 w 4724400"/>
              <a:gd name="connsiteY70" fmla="*/ 6718236 h 6857999"/>
              <a:gd name="connsiteX71" fmla="*/ 251759 w 4724400"/>
              <a:gd name="connsiteY71" fmla="*/ 6299011 h 6857999"/>
              <a:gd name="connsiteX72" fmla="*/ 21191 w 4724400"/>
              <a:gd name="connsiteY72" fmla="*/ 6033111 h 6857999"/>
              <a:gd name="connsiteX73" fmla="*/ 0 w 4724400"/>
              <a:gd name="connsiteY73" fmla="*/ 6012219 h 6857999"/>
              <a:gd name="connsiteX74" fmla="*/ 0 w 4724400"/>
              <a:gd name="connsiteY74" fmla="*/ 5971257 h 6857999"/>
              <a:gd name="connsiteX75" fmla="*/ 41571 w 4724400"/>
              <a:gd name="connsiteY75" fmla="*/ 6012292 h 6857999"/>
              <a:gd name="connsiteX76" fmla="*/ 273883 w 4724400"/>
              <a:gd name="connsiteY76" fmla="*/ 6279980 h 6857999"/>
              <a:gd name="connsiteX77" fmla="*/ 541341 w 4724400"/>
              <a:gd name="connsiteY77" fmla="*/ 6733560 h 6857999"/>
              <a:gd name="connsiteX78" fmla="*/ 531634 w 4724400"/>
              <a:gd name="connsiteY78" fmla="*/ 6610993 h 6857999"/>
              <a:gd name="connsiteX79" fmla="*/ 247554 w 4724400"/>
              <a:gd name="connsiteY79" fmla="*/ 6197148 h 6857999"/>
              <a:gd name="connsiteX80" fmla="*/ 33651 w 4724400"/>
              <a:gd name="connsiteY80" fmla="*/ 5957901 h 6857999"/>
              <a:gd name="connsiteX81" fmla="*/ 0 w 4724400"/>
              <a:gd name="connsiteY81" fmla="*/ 5925131 h 6857999"/>
              <a:gd name="connsiteX82" fmla="*/ 1656340 w 4724400"/>
              <a:gd name="connsiteY82" fmla="*/ 5825040 h 6857999"/>
              <a:gd name="connsiteX83" fmla="*/ 1653246 w 4724400"/>
              <a:gd name="connsiteY83" fmla="*/ 5829053 h 6857999"/>
              <a:gd name="connsiteX84" fmla="*/ 1655667 w 4724400"/>
              <a:gd name="connsiteY84" fmla="*/ 5829425 h 6857999"/>
              <a:gd name="connsiteX85" fmla="*/ 2630124 w 4724400"/>
              <a:gd name="connsiteY85" fmla="*/ 5591852 h 6857999"/>
              <a:gd name="connsiteX86" fmla="*/ 2177648 w 4724400"/>
              <a:gd name="connsiteY86" fmla="*/ 5630119 h 6857999"/>
              <a:gd name="connsiteX87" fmla="*/ 2076258 w 4724400"/>
              <a:gd name="connsiteY87" fmla="*/ 5650510 h 6857999"/>
              <a:gd name="connsiteX88" fmla="*/ 2214048 w 4724400"/>
              <a:gd name="connsiteY88" fmla="*/ 5629828 h 6857999"/>
              <a:gd name="connsiteX89" fmla="*/ 3090246 w 4724400"/>
              <a:gd name="connsiteY89" fmla="*/ 5601337 h 6857999"/>
              <a:gd name="connsiteX90" fmla="*/ 2834104 w 4724400"/>
              <a:gd name="connsiteY90" fmla="*/ 5598847 h 6857999"/>
              <a:gd name="connsiteX91" fmla="*/ 2782953 w 4724400"/>
              <a:gd name="connsiteY91" fmla="*/ 5595539 h 6857999"/>
              <a:gd name="connsiteX92" fmla="*/ 2630124 w 4724400"/>
              <a:gd name="connsiteY92" fmla="*/ 5591852 h 6857999"/>
              <a:gd name="connsiteX93" fmla="*/ 2751064 w 4724400"/>
              <a:gd name="connsiteY93" fmla="*/ 5525300 h 6857999"/>
              <a:gd name="connsiteX94" fmla="*/ 2618554 w 4724400"/>
              <a:gd name="connsiteY94" fmla="*/ 5525937 h 6857999"/>
              <a:gd name="connsiteX95" fmla="*/ 2311014 w 4724400"/>
              <a:gd name="connsiteY95" fmla="*/ 5550189 h 6857999"/>
              <a:gd name="connsiteX96" fmla="*/ 2134103 w 4724400"/>
              <a:gd name="connsiteY96" fmla="*/ 5605852 h 6857999"/>
              <a:gd name="connsiteX97" fmla="*/ 2174084 w 4724400"/>
              <a:gd name="connsiteY97" fmla="*/ 5600203 h 6857999"/>
              <a:gd name="connsiteX98" fmla="*/ 2785199 w 4724400"/>
              <a:gd name="connsiteY98" fmla="*/ 5564971 h 6857999"/>
              <a:gd name="connsiteX99" fmla="*/ 2836697 w 4724400"/>
              <a:gd name="connsiteY99" fmla="*/ 5568822 h 6857999"/>
              <a:gd name="connsiteX100" fmla="*/ 3066345 w 4724400"/>
              <a:gd name="connsiteY100" fmla="*/ 5573703 h 6857999"/>
              <a:gd name="connsiteX101" fmla="*/ 2978461 w 4724400"/>
              <a:gd name="connsiteY101" fmla="*/ 5555562 h 6857999"/>
              <a:gd name="connsiteX102" fmla="*/ 2893277 w 4724400"/>
              <a:gd name="connsiteY102" fmla="*/ 5538004 h 6857999"/>
              <a:gd name="connsiteX103" fmla="*/ 2751064 w 4724400"/>
              <a:gd name="connsiteY103" fmla="*/ 5525300 h 6857999"/>
              <a:gd name="connsiteX104" fmla="*/ 2636807 w 4724400"/>
              <a:gd name="connsiteY104" fmla="*/ 5458317 h 6857999"/>
              <a:gd name="connsiteX105" fmla="*/ 2236775 w 4724400"/>
              <a:gd name="connsiteY105" fmla="*/ 5536349 h 6857999"/>
              <a:gd name="connsiteX106" fmla="*/ 2306204 w 4724400"/>
              <a:gd name="connsiteY106" fmla="*/ 5519543 h 6857999"/>
              <a:gd name="connsiteX107" fmla="*/ 2619005 w 4724400"/>
              <a:gd name="connsiteY107" fmla="*/ 5494992 h 6857999"/>
              <a:gd name="connsiteX108" fmla="*/ 2899676 w 4724400"/>
              <a:gd name="connsiteY108" fmla="*/ 5507848 h 6857999"/>
              <a:gd name="connsiteX109" fmla="*/ 2986662 w 4724400"/>
              <a:gd name="connsiteY109" fmla="*/ 5525798 h 6857999"/>
              <a:gd name="connsiteX110" fmla="*/ 3101623 w 4724400"/>
              <a:gd name="connsiteY110" fmla="*/ 5547311 h 6857999"/>
              <a:gd name="connsiteX111" fmla="*/ 2636807 w 4724400"/>
              <a:gd name="connsiteY111" fmla="*/ 5458317 h 6857999"/>
              <a:gd name="connsiteX112" fmla="*/ 0 w 4724400"/>
              <a:gd name="connsiteY112" fmla="*/ 5142496 h 6857999"/>
              <a:gd name="connsiteX113" fmla="*/ 127996 w 4724400"/>
              <a:gd name="connsiteY113" fmla="*/ 5201004 h 6857999"/>
              <a:gd name="connsiteX114" fmla="*/ 661087 w 4724400"/>
              <a:gd name="connsiteY114" fmla="*/ 5790959 h 6857999"/>
              <a:gd name="connsiteX115" fmla="*/ 1029402 w 4724400"/>
              <a:gd name="connsiteY115" fmla="*/ 6204913 h 6857999"/>
              <a:gd name="connsiteX116" fmla="*/ 1046692 w 4724400"/>
              <a:gd name="connsiteY116" fmla="*/ 6015372 h 6857999"/>
              <a:gd name="connsiteX117" fmla="*/ 1024238 w 4724400"/>
              <a:gd name="connsiteY117" fmla="*/ 5336275 h 6857999"/>
              <a:gd name="connsiteX118" fmla="*/ 1138131 w 4724400"/>
              <a:gd name="connsiteY118" fmla="*/ 5600804 h 6857999"/>
              <a:gd name="connsiteX119" fmla="*/ 1127280 w 4724400"/>
              <a:gd name="connsiteY119" fmla="*/ 6039262 h 6857999"/>
              <a:gd name="connsiteX120" fmla="*/ 1026642 w 4724400"/>
              <a:gd name="connsiteY120" fmla="*/ 6792600 h 6857999"/>
              <a:gd name="connsiteX121" fmla="*/ 1327075 w 4724400"/>
              <a:gd name="connsiteY121" fmla="*/ 6590735 h 6857999"/>
              <a:gd name="connsiteX122" fmla="*/ 1332848 w 4724400"/>
              <a:gd name="connsiteY122" fmla="*/ 6581371 h 6857999"/>
              <a:gd name="connsiteX123" fmla="*/ 1320586 w 4724400"/>
              <a:gd name="connsiteY123" fmla="*/ 6572441 h 6857999"/>
              <a:gd name="connsiteX124" fmla="*/ 1669632 w 4724400"/>
              <a:gd name="connsiteY124" fmla="*/ 5665639 h 6857999"/>
              <a:gd name="connsiteX125" fmla="*/ 1749165 w 4724400"/>
              <a:gd name="connsiteY125" fmla="*/ 5696416 h 6857999"/>
              <a:gd name="connsiteX126" fmla="*/ 1502249 w 4724400"/>
              <a:gd name="connsiteY126" fmla="*/ 6466405 h 6857999"/>
              <a:gd name="connsiteX127" fmla="*/ 2238637 w 4724400"/>
              <a:gd name="connsiteY127" fmla="*/ 6419148 h 6857999"/>
              <a:gd name="connsiteX128" fmla="*/ 2642775 w 4724400"/>
              <a:gd name="connsiteY128" fmla="*/ 6563116 h 6857999"/>
              <a:gd name="connsiteX129" fmla="*/ 2628681 w 4724400"/>
              <a:gd name="connsiteY129" fmla="*/ 6578254 h 6857999"/>
              <a:gd name="connsiteX130" fmla="*/ 1600072 w 4724400"/>
              <a:gd name="connsiteY130" fmla="*/ 6648608 h 6857999"/>
              <a:gd name="connsiteX131" fmla="*/ 1391841 w 4724400"/>
              <a:gd name="connsiteY131" fmla="*/ 6641028 h 6857999"/>
              <a:gd name="connsiteX132" fmla="*/ 1389928 w 4724400"/>
              <a:gd name="connsiteY132" fmla="*/ 6641375 h 6857999"/>
              <a:gd name="connsiteX133" fmla="*/ 1380979 w 4724400"/>
              <a:gd name="connsiteY133" fmla="*/ 6643204 h 6857999"/>
              <a:gd name="connsiteX134" fmla="*/ 1108685 w 4724400"/>
              <a:gd name="connsiteY134" fmla="*/ 6824788 h 6857999"/>
              <a:gd name="connsiteX135" fmla="*/ 1051559 w 4724400"/>
              <a:gd name="connsiteY135" fmla="*/ 6857998 h 6857999"/>
              <a:gd name="connsiteX136" fmla="*/ 925940 w 4724400"/>
              <a:gd name="connsiteY136" fmla="*/ 6857998 h 6857999"/>
              <a:gd name="connsiteX137" fmla="*/ 949746 w 4724400"/>
              <a:gd name="connsiteY137" fmla="*/ 6745652 h 6857999"/>
              <a:gd name="connsiteX138" fmla="*/ 1017902 w 4724400"/>
              <a:gd name="connsiteY138" fmla="*/ 6308216 h 6857999"/>
              <a:gd name="connsiteX139" fmla="*/ 1012614 w 4724400"/>
              <a:gd name="connsiteY139" fmla="*/ 6302278 h 6857999"/>
              <a:gd name="connsiteX140" fmla="*/ 644615 w 4724400"/>
              <a:gd name="connsiteY140" fmla="*/ 5837768 h 6857999"/>
              <a:gd name="connsiteX141" fmla="*/ 627546 w 4724400"/>
              <a:gd name="connsiteY141" fmla="*/ 5831943 h 6857999"/>
              <a:gd name="connsiteX142" fmla="*/ 128963 w 4724400"/>
              <a:gd name="connsiteY142" fmla="*/ 5481226 h 6857999"/>
              <a:gd name="connsiteX143" fmla="*/ 0 w 4724400"/>
              <a:gd name="connsiteY143" fmla="*/ 5361850 h 6857999"/>
              <a:gd name="connsiteX144" fmla="*/ 0 w 4724400"/>
              <a:gd name="connsiteY144" fmla="*/ 5297634 h 6857999"/>
              <a:gd name="connsiteX145" fmla="*/ 40861 w 4724400"/>
              <a:gd name="connsiteY145" fmla="*/ 5333413 h 6857999"/>
              <a:gd name="connsiteX146" fmla="*/ 514278 w 4724400"/>
              <a:gd name="connsiteY146" fmla="*/ 5738345 h 6857999"/>
              <a:gd name="connsiteX147" fmla="*/ 337180 w 4724400"/>
              <a:gd name="connsiteY147" fmla="*/ 5572174 h 6857999"/>
              <a:gd name="connsiteX148" fmla="*/ 303564 w 4724400"/>
              <a:gd name="connsiteY148" fmla="*/ 5536908 h 6857999"/>
              <a:gd name="connsiteX149" fmla="*/ 88496 w 4724400"/>
              <a:gd name="connsiteY149" fmla="*/ 5343132 h 6857999"/>
              <a:gd name="connsiteX150" fmla="*/ 0 w 4724400"/>
              <a:gd name="connsiteY150" fmla="*/ 5277736 h 6857999"/>
              <a:gd name="connsiteX151" fmla="*/ 0 w 4724400"/>
              <a:gd name="connsiteY151" fmla="*/ 5241225 h 6857999"/>
              <a:gd name="connsiteX152" fmla="*/ 106479 w 4724400"/>
              <a:gd name="connsiteY152" fmla="*/ 5319780 h 6857999"/>
              <a:gd name="connsiteX153" fmla="*/ 324159 w 4724400"/>
              <a:gd name="connsiteY153" fmla="*/ 5515717 h 6857999"/>
              <a:gd name="connsiteX154" fmla="*/ 357680 w 4724400"/>
              <a:gd name="connsiteY154" fmla="*/ 5551608 h 6857999"/>
              <a:gd name="connsiteX155" fmla="*/ 514810 w 4724400"/>
              <a:gd name="connsiteY155" fmla="*/ 5702551 h 6857999"/>
              <a:gd name="connsiteX156" fmla="*/ 464808 w 4724400"/>
              <a:gd name="connsiteY156" fmla="*/ 5632736 h 6857999"/>
              <a:gd name="connsiteX157" fmla="*/ 416327 w 4724400"/>
              <a:gd name="connsiteY157" fmla="*/ 5565087 h 6857999"/>
              <a:gd name="connsiteX158" fmla="*/ 232232 w 4724400"/>
              <a:gd name="connsiteY158" fmla="*/ 5379904 h 6857999"/>
              <a:gd name="connsiteX159" fmla="*/ 2640 w 4724400"/>
              <a:gd name="connsiteY159" fmla="*/ 5200559 h 6857999"/>
              <a:gd name="connsiteX160" fmla="*/ 0 w 4724400"/>
              <a:gd name="connsiteY160" fmla="*/ 5199146 h 6857999"/>
              <a:gd name="connsiteX161" fmla="*/ 0 w 4724400"/>
              <a:gd name="connsiteY161" fmla="*/ 5164774 h 6857999"/>
              <a:gd name="connsiteX162" fmla="*/ 18363 w 4724400"/>
              <a:gd name="connsiteY162" fmla="*/ 5174783 h 6857999"/>
              <a:gd name="connsiteX163" fmla="*/ 251810 w 4724400"/>
              <a:gd name="connsiteY163" fmla="*/ 5357281 h 6857999"/>
              <a:gd name="connsiteX164" fmla="*/ 439563 w 4724400"/>
              <a:gd name="connsiteY164" fmla="*/ 5546863 h 6857999"/>
              <a:gd name="connsiteX165" fmla="*/ 489056 w 4724400"/>
              <a:gd name="connsiteY165" fmla="*/ 5615961 h 6857999"/>
              <a:gd name="connsiteX166" fmla="*/ 555845 w 4724400"/>
              <a:gd name="connsiteY166" fmla="*/ 5705642 h 6857999"/>
              <a:gd name="connsiteX167" fmla="*/ 287056 w 4724400"/>
              <a:gd name="connsiteY167" fmla="*/ 5341546 h 6857999"/>
              <a:gd name="connsiteX168" fmla="*/ 49874 w 4724400"/>
              <a:gd name="connsiteY168" fmla="*/ 5178238 h 6857999"/>
              <a:gd name="connsiteX169" fmla="*/ 0 w 4724400"/>
              <a:gd name="connsiteY169" fmla="*/ 5158623 h 6857999"/>
              <a:gd name="connsiteX170" fmla="*/ 4076694 w 4724400"/>
              <a:gd name="connsiteY170" fmla="*/ 4944364 h 6857999"/>
              <a:gd name="connsiteX171" fmla="*/ 4287610 w 4724400"/>
              <a:gd name="connsiteY171" fmla="*/ 5588157 h 6857999"/>
              <a:gd name="connsiteX172" fmla="*/ 4076694 w 4724400"/>
              <a:gd name="connsiteY172" fmla="*/ 4944364 h 6857999"/>
              <a:gd name="connsiteX173" fmla="*/ 4103808 w 4724400"/>
              <a:gd name="connsiteY173" fmla="*/ 4918599 h 6857999"/>
              <a:gd name="connsiteX174" fmla="*/ 4310650 w 4724400"/>
              <a:gd name="connsiteY174" fmla="*/ 5565760 h 6857999"/>
              <a:gd name="connsiteX175" fmla="*/ 4103808 w 4724400"/>
              <a:gd name="connsiteY175" fmla="*/ 4918599 h 6857999"/>
              <a:gd name="connsiteX176" fmla="*/ 4072554 w 4724400"/>
              <a:gd name="connsiteY176" fmla="*/ 4867303 h 6857999"/>
              <a:gd name="connsiteX177" fmla="*/ 4072780 w 4724400"/>
              <a:gd name="connsiteY177" fmla="*/ 4872526 h 6857999"/>
              <a:gd name="connsiteX178" fmla="*/ 4074990 w 4724400"/>
              <a:gd name="connsiteY178" fmla="*/ 4871112 h 6857999"/>
              <a:gd name="connsiteX179" fmla="*/ 3100062 w 4724400"/>
              <a:gd name="connsiteY179" fmla="*/ 4866948 h 6857999"/>
              <a:gd name="connsiteX180" fmla="*/ 2963625 w 4724400"/>
              <a:gd name="connsiteY180" fmla="*/ 4877568 h 6857999"/>
              <a:gd name="connsiteX181" fmla="*/ 2809956 w 4724400"/>
              <a:gd name="connsiteY181" fmla="*/ 4889247 h 6857999"/>
              <a:gd name="connsiteX182" fmla="*/ 2688275 w 4724400"/>
              <a:gd name="connsiteY182" fmla="*/ 4882769 h 6857999"/>
              <a:gd name="connsiteX183" fmla="*/ 2605133 w 4724400"/>
              <a:gd name="connsiteY183" fmla="*/ 4876924 h 6857999"/>
              <a:gd name="connsiteX184" fmla="*/ 2414900 w 4724400"/>
              <a:gd name="connsiteY184" fmla="*/ 4881330 h 6857999"/>
              <a:gd name="connsiteX185" fmla="*/ 2217605 w 4724400"/>
              <a:gd name="connsiteY185" fmla="*/ 4885650 h 6857999"/>
              <a:gd name="connsiteX186" fmla="*/ 2199332 w 4724400"/>
              <a:gd name="connsiteY186" fmla="*/ 4885075 h 6857999"/>
              <a:gd name="connsiteX187" fmla="*/ 2141062 w 4724400"/>
              <a:gd name="connsiteY187" fmla="*/ 4884027 h 6857999"/>
              <a:gd name="connsiteX188" fmla="*/ 2558630 w 4724400"/>
              <a:gd name="connsiteY188" fmla="*/ 4938088 h 6857999"/>
              <a:gd name="connsiteX189" fmla="*/ 3100062 w 4724400"/>
              <a:gd name="connsiteY189" fmla="*/ 4866948 h 6857999"/>
              <a:gd name="connsiteX190" fmla="*/ 2753415 w 4724400"/>
              <a:gd name="connsiteY190" fmla="*/ 4783657 h 6857999"/>
              <a:gd name="connsiteX191" fmla="*/ 2639521 w 4724400"/>
              <a:gd name="connsiteY191" fmla="*/ 4785091 h 6857999"/>
              <a:gd name="connsiteX192" fmla="*/ 2193068 w 4724400"/>
              <a:gd name="connsiteY192" fmla="*/ 4854595 h 6857999"/>
              <a:gd name="connsiteX193" fmla="*/ 2201931 w 4724400"/>
              <a:gd name="connsiteY193" fmla="*/ 4855057 h 6857999"/>
              <a:gd name="connsiteX194" fmla="*/ 2219654 w 4724400"/>
              <a:gd name="connsiteY194" fmla="*/ 4855986 h 6857999"/>
              <a:gd name="connsiteX195" fmla="*/ 2413690 w 4724400"/>
              <a:gd name="connsiteY195" fmla="*/ 4851445 h 6857999"/>
              <a:gd name="connsiteX196" fmla="*/ 2606832 w 4724400"/>
              <a:gd name="connsiteY196" fmla="*/ 4846715 h 6857999"/>
              <a:gd name="connsiteX197" fmla="*/ 2691769 w 4724400"/>
              <a:gd name="connsiteY197" fmla="*/ 4852935 h 6857999"/>
              <a:gd name="connsiteX198" fmla="*/ 2811106 w 4724400"/>
              <a:gd name="connsiteY198" fmla="*/ 4859393 h 6857999"/>
              <a:gd name="connsiteX199" fmla="*/ 2961520 w 4724400"/>
              <a:gd name="connsiteY199" fmla="*/ 4847493 h 6857999"/>
              <a:gd name="connsiteX200" fmla="*/ 3070965 w 4724400"/>
              <a:gd name="connsiteY200" fmla="*/ 4837270 h 6857999"/>
              <a:gd name="connsiteX201" fmla="*/ 2753415 w 4724400"/>
              <a:gd name="connsiteY201" fmla="*/ 4783657 h 6857999"/>
              <a:gd name="connsiteX202" fmla="*/ 2389654 w 4724400"/>
              <a:gd name="connsiteY202" fmla="*/ 4275904 h 6857999"/>
              <a:gd name="connsiteX203" fmla="*/ 1522266 w 4724400"/>
              <a:gd name="connsiteY203" fmla="*/ 4472742 h 6857999"/>
              <a:gd name="connsiteX204" fmla="*/ 1464014 w 4724400"/>
              <a:gd name="connsiteY204" fmla="*/ 4498508 h 6857999"/>
              <a:gd name="connsiteX205" fmla="*/ 1376111 w 4724400"/>
              <a:gd name="connsiteY205" fmla="*/ 4536334 h 6857999"/>
              <a:gd name="connsiteX206" fmla="*/ 1498493 w 4724400"/>
              <a:gd name="connsiteY206" fmla="*/ 4502509 h 6857999"/>
              <a:gd name="connsiteX207" fmla="*/ 1831627 w 4724400"/>
              <a:gd name="connsiteY207" fmla="*/ 4454994 h 6857999"/>
              <a:gd name="connsiteX208" fmla="*/ 2389654 w 4724400"/>
              <a:gd name="connsiteY208" fmla="*/ 4275904 h 6857999"/>
              <a:gd name="connsiteX209" fmla="*/ 2147582 w 4724400"/>
              <a:gd name="connsiteY209" fmla="*/ 4220499 h 6857999"/>
              <a:gd name="connsiteX210" fmla="*/ 1556088 w 4724400"/>
              <a:gd name="connsiteY210" fmla="*/ 4425819 h 6857999"/>
              <a:gd name="connsiteX211" fmla="*/ 2346927 w 4724400"/>
              <a:gd name="connsiteY211" fmla="*/ 4248048 h 6857999"/>
              <a:gd name="connsiteX212" fmla="*/ 2147582 w 4724400"/>
              <a:gd name="connsiteY212" fmla="*/ 4220499 h 6857999"/>
              <a:gd name="connsiteX213" fmla="*/ 1790494 w 4724400"/>
              <a:gd name="connsiteY213" fmla="*/ 3958602 h 6857999"/>
              <a:gd name="connsiteX214" fmla="*/ 1059112 w 4724400"/>
              <a:gd name="connsiteY214" fmla="*/ 4119804 h 6857999"/>
              <a:gd name="connsiteX215" fmla="*/ 1790494 w 4724400"/>
              <a:gd name="connsiteY215" fmla="*/ 3958602 h 6857999"/>
              <a:gd name="connsiteX216" fmla="*/ 3757613 w 4724400"/>
              <a:gd name="connsiteY216" fmla="*/ 3936722 h 6857999"/>
              <a:gd name="connsiteX217" fmla="*/ 3715314 w 4724400"/>
              <a:gd name="connsiteY217" fmla="*/ 4196771 h 6857999"/>
              <a:gd name="connsiteX218" fmla="*/ 3631611 w 4724400"/>
              <a:gd name="connsiteY218" fmla="*/ 4613594 h 6857999"/>
              <a:gd name="connsiteX219" fmla="*/ 3596909 w 4724400"/>
              <a:gd name="connsiteY219" fmla="*/ 4707830 h 6857999"/>
              <a:gd name="connsiteX220" fmla="*/ 3581749 w 4724400"/>
              <a:gd name="connsiteY220" fmla="*/ 4747418 h 6857999"/>
              <a:gd name="connsiteX221" fmla="*/ 3510660 w 4724400"/>
              <a:gd name="connsiteY221" fmla="*/ 4966094 h 6857999"/>
              <a:gd name="connsiteX222" fmla="*/ 3757613 w 4724400"/>
              <a:gd name="connsiteY222" fmla="*/ 3936722 h 6857999"/>
              <a:gd name="connsiteX223" fmla="*/ 1701387 w 4724400"/>
              <a:gd name="connsiteY223" fmla="*/ 3919232 h 6857999"/>
              <a:gd name="connsiteX224" fmla="*/ 1136310 w 4724400"/>
              <a:gd name="connsiteY224" fmla="*/ 4068895 h 6857999"/>
              <a:gd name="connsiteX225" fmla="*/ 1784782 w 4724400"/>
              <a:gd name="connsiteY225" fmla="*/ 3927759 h 6857999"/>
              <a:gd name="connsiteX226" fmla="*/ 1701387 w 4724400"/>
              <a:gd name="connsiteY226" fmla="*/ 3919232 h 6857999"/>
              <a:gd name="connsiteX227" fmla="*/ 3733405 w 4724400"/>
              <a:gd name="connsiteY227" fmla="*/ 3900089 h 6857999"/>
              <a:gd name="connsiteX228" fmla="*/ 3500832 w 4724400"/>
              <a:gd name="connsiteY228" fmla="*/ 4885010 h 6857999"/>
              <a:gd name="connsiteX229" fmla="*/ 3552367 w 4724400"/>
              <a:gd name="connsiteY229" fmla="*/ 4735553 h 6857999"/>
              <a:gd name="connsiteX230" fmla="*/ 3567525 w 4724400"/>
              <a:gd name="connsiteY230" fmla="*/ 4695966 h 6857999"/>
              <a:gd name="connsiteX231" fmla="*/ 3602372 w 4724400"/>
              <a:gd name="connsiteY231" fmla="*/ 4603168 h 6857999"/>
              <a:gd name="connsiteX232" fmla="*/ 3684639 w 4724400"/>
              <a:gd name="connsiteY232" fmla="*/ 4192628 h 6857999"/>
              <a:gd name="connsiteX233" fmla="*/ 3733405 w 4724400"/>
              <a:gd name="connsiteY233" fmla="*/ 3900089 h 6857999"/>
              <a:gd name="connsiteX234" fmla="*/ 2800959 w 4724400"/>
              <a:gd name="connsiteY234" fmla="*/ 3871054 h 6857999"/>
              <a:gd name="connsiteX235" fmla="*/ 3026569 w 4724400"/>
              <a:gd name="connsiteY235" fmla="*/ 4520780 h 6857999"/>
              <a:gd name="connsiteX236" fmla="*/ 2889061 w 4724400"/>
              <a:gd name="connsiteY236" fmla="*/ 4157302 h 6857999"/>
              <a:gd name="connsiteX237" fmla="*/ 2800959 w 4724400"/>
              <a:gd name="connsiteY237" fmla="*/ 3871054 h 6857999"/>
              <a:gd name="connsiteX238" fmla="*/ 2809929 w 4724400"/>
              <a:gd name="connsiteY238" fmla="*/ 3701307 h 6857999"/>
              <a:gd name="connsiteX239" fmla="*/ 2809197 w 4724400"/>
              <a:gd name="connsiteY239" fmla="*/ 3708672 h 6857999"/>
              <a:gd name="connsiteX240" fmla="*/ 2918306 w 4724400"/>
              <a:gd name="connsiteY240" fmla="*/ 4147031 h 6857999"/>
              <a:gd name="connsiteX241" fmla="*/ 3068858 w 4724400"/>
              <a:gd name="connsiteY241" fmla="*/ 4544310 h 6857999"/>
              <a:gd name="connsiteX242" fmla="*/ 2968879 w 4724400"/>
              <a:gd name="connsiteY242" fmla="*/ 4144570 h 6857999"/>
              <a:gd name="connsiteX243" fmla="*/ 2809929 w 4724400"/>
              <a:gd name="connsiteY243" fmla="*/ 3701307 h 6857999"/>
              <a:gd name="connsiteX244" fmla="*/ 1867196 w 4724400"/>
              <a:gd name="connsiteY244" fmla="*/ 3456584 h 6857999"/>
              <a:gd name="connsiteX245" fmla="*/ 2183970 w 4724400"/>
              <a:gd name="connsiteY245" fmla="*/ 3826505 h 6857999"/>
              <a:gd name="connsiteX246" fmla="*/ 1867196 w 4724400"/>
              <a:gd name="connsiteY246" fmla="*/ 3456584 h 6857999"/>
              <a:gd name="connsiteX247" fmla="*/ 2322880 w 4724400"/>
              <a:gd name="connsiteY247" fmla="*/ 3078533 h 6857999"/>
              <a:gd name="connsiteX248" fmla="*/ 2295695 w 4724400"/>
              <a:gd name="connsiteY248" fmla="*/ 3245370 h 6857999"/>
              <a:gd name="connsiteX249" fmla="*/ 2268858 w 4724400"/>
              <a:gd name="connsiteY249" fmla="*/ 3758413 h 6857999"/>
              <a:gd name="connsiteX250" fmla="*/ 2295899 w 4724400"/>
              <a:gd name="connsiteY250" fmla="*/ 3528057 h 6857999"/>
              <a:gd name="connsiteX251" fmla="*/ 2326306 w 4724400"/>
              <a:gd name="connsiteY251" fmla="*/ 3231157 h 6857999"/>
              <a:gd name="connsiteX252" fmla="*/ 2324274 w 4724400"/>
              <a:gd name="connsiteY252" fmla="*/ 3142788 h 6857999"/>
              <a:gd name="connsiteX253" fmla="*/ 2322880 w 4724400"/>
              <a:gd name="connsiteY253" fmla="*/ 3078533 h 6857999"/>
              <a:gd name="connsiteX254" fmla="*/ 912797 w 4724400"/>
              <a:gd name="connsiteY254" fmla="*/ 2896659 h 6857999"/>
              <a:gd name="connsiteX255" fmla="*/ 1167201 w 4724400"/>
              <a:gd name="connsiteY255" fmla="*/ 3304169 h 6857999"/>
              <a:gd name="connsiteX256" fmla="*/ 1503848 w 4724400"/>
              <a:gd name="connsiteY256" fmla="*/ 3675946 h 6857999"/>
              <a:gd name="connsiteX257" fmla="*/ 1353091 w 4724400"/>
              <a:gd name="connsiteY257" fmla="*/ 3486482 h 6857999"/>
              <a:gd name="connsiteX258" fmla="*/ 1340012 w 4724400"/>
              <a:gd name="connsiteY258" fmla="*/ 3467256 h 6857999"/>
              <a:gd name="connsiteX259" fmla="*/ 1089196 w 4724400"/>
              <a:gd name="connsiteY259" fmla="*/ 3116474 h 6857999"/>
              <a:gd name="connsiteX260" fmla="*/ 959418 w 4724400"/>
              <a:gd name="connsiteY260" fmla="*/ 2948853 h 6857999"/>
              <a:gd name="connsiteX261" fmla="*/ 912797 w 4724400"/>
              <a:gd name="connsiteY261" fmla="*/ 2896659 h 6857999"/>
              <a:gd name="connsiteX262" fmla="*/ 2363420 w 4724400"/>
              <a:gd name="connsiteY262" fmla="*/ 2871730 h 6857999"/>
              <a:gd name="connsiteX263" fmla="*/ 2360107 w 4724400"/>
              <a:gd name="connsiteY263" fmla="*/ 2915231 h 6857999"/>
              <a:gd name="connsiteX264" fmla="*/ 2353099 w 4724400"/>
              <a:gd name="connsiteY264" fmla="*/ 3051540 h 6857999"/>
              <a:gd name="connsiteX265" fmla="*/ 2354925 w 4724400"/>
              <a:gd name="connsiteY265" fmla="*/ 3140814 h 6857999"/>
              <a:gd name="connsiteX266" fmla="*/ 2357104 w 4724400"/>
              <a:gd name="connsiteY266" fmla="*/ 3230628 h 6857999"/>
              <a:gd name="connsiteX267" fmla="*/ 2326221 w 4724400"/>
              <a:gd name="connsiteY267" fmla="*/ 3531652 h 6857999"/>
              <a:gd name="connsiteX268" fmla="*/ 2299836 w 4724400"/>
              <a:gd name="connsiteY268" fmla="*/ 3750864 h 6857999"/>
              <a:gd name="connsiteX269" fmla="*/ 2346877 w 4724400"/>
              <a:gd name="connsiteY269" fmla="*/ 3662531 h 6857999"/>
              <a:gd name="connsiteX270" fmla="*/ 2363420 w 4724400"/>
              <a:gd name="connsiteY270" fmla="*/ 2871730 h 6857999"/>
              <a:gd name="connsiteX271" fmla="*/ 912921 w 4724400"/>
              <a:gd name="connsiteY271" fmla="*/ 2850596 h 6857999"/>
              <a:gd name="connsiteX272" fmla="*/ 983846 w 4724400"/>
              <a:gd name="connsiteY272" fmla="*/ 2928627 h 6857999"/>
              <a:gd name="connsiteX273" fmla="*/ 1114669 w 4724400"/>
              <a:gd name="connsiteY273" fmla="*/ 3097880 h 6857999"/>
              <a:gd name="connsiteX274" fmla="*/ 1366183 w 4724400"/>
              <a:gd name="connsiteY274" fmla="*/ 3449753 h 6857999"/>
              <a:gd name="connsiteX275" fmla="*/ 1379263 w 4724400"/>
              <a:gd name="connsiteY275" fmla="*/ 3468981 h 6857999"/>
              <a:gd name="connsiteX276" fmla="*/ 1492446 w 4724400"/>
              <a:gd name="connsiteY276" fmla="*/ 3620389 h 6857999"/>
              <a:gd name="connsiteX277" fmla="*/ 912921 w 4724400"/>
              <a:gd name="connsiteY277" fmla="*/ 2850596 h 6857999"/>
              <a:gd name="connsiteX278" fmla="*/ 2386551 w 4724400"/>
              <a:gd name="connsiteY278" fmla="*/ 2642862 h 6857999"/>
              <a:gd name="connsiteX279" fmla="*/ 2403741 w 4724400"/>
              <a:gd name="connsiteY279" fmla="*/ 2659697 h 6857999"/>
              <a:gd name="connsiteX280" fmla="*/ 2499078 w 4724400"/>
              <a:gd name="connsiteY280" fmla="*/ 3423399 h 6857999"/>
              <a:gd name="connsiteX281" fmla="*/ 2413232 w 4724400"/>
              <a:gd name="connsiteY281" fmla="*/ 3700562 h 6857999"/>
              <a:gd name="connsiteX282" fmla="*/ 2428424 w 4724400"/>
              <a:gd name="connsiteY282" fmla="*/ 4178295 h 6857999"/>
              <a:gd name="connsiteX283" fmla="*/ 2927779 w 4724400"/>
              <a:gd name="connsiteY283" fmla="*/ 4531843 h 6857999"/>
              <a:gd name="connsiteX284" fmla="*/ 2758380 w 4724400"/>
              <a:gd name="connsiteY284" fmla="*/ 3561061 h 6857999"/>
              <a:gd name="connsiteX285" fmla="*/ 2846610 w 4724400"/>
              <a:gd name="connsiteY285" fmla="*/ 3538353 h 6857999"/>
              <a:gd name="connsiteX286" fmla="*/ 3106063 w 4724400"/>
              <a:gd name="connsiteY286" fmla="*/ 4271430 h 6857999"/>
              <a:gd name="connsiteX287" fmla="*/ 3116136 w 4724400"/>
              <a:gd name="connsiteY287" fmla="*/ 4688819 h 6857999"/>
              <a:gd name="connsiteX288" fmla="*/ 3412872 w 4724400"/>
              <a:gd name="connsiteY288" fmla="*/ 4966558 h 6857999"/>
              <a:gd name="connsiteX289" fmla="*/ 3763612 w 4724400"/>
              <a:gd name="connsiteY289" fmla="*/ 3645474 h 6857999"/>
              <a:gd name="connsiteX290" fmla="*/ 3850165 w 4724400"/>
              <a:gd name="connsiteY290" fmla="*/ 3638405 h 6857999"/>
              <a:gd name="connsiteX291" fmla="*/ 3515311 w 4724400"/>
              <a:gd name="connsiteY291" fmla="*/ 5051260 h 6857999"/>
              <a:gd name="connsiteX292" fmla="*/ 3501147 w 4724400"/>
              <a:gd name="connsiteY292" fmla="*/ 5059552 h 6857999"/>
              <a:gd name="connsiteX293" fmla="*/ 3790420 w 4724400"/>
              <a:gd name="connsiteY293" fmla="*/ 5401078 h 6857999"/>
              <a:gd name="connsiteX294" fmla="*/ 4221141 w 4724400"/>
              <a:gd name="connsiteY294" fmla="*/ 6045312 h 6857999"/>
              <a:gd name="connsiteX295" fmla="*/ 4326825 w 4724400"/>
              <a:gd name="connsiteY295" fmla="*/ 5681109 h 6857999"/>
              <a:gd name="connsiteX296" fmla="*/ 4325127 w 4724400"/>
              <a:gd name="connsiteY296" fmla="*/ 5669934 h 6857999"/>
              <a:gd name="connsiteX297" fmla="*/ 4309144 w 4724400"/>
              <a:gd name="connsiteY297" fmla="*/ 5671723 h 6857999"/>
              <a:gd name="connsiteX298" fmla="*/ 3974946 w 4724400"/>
              <a:gd name="connsiteY298" fmla="*/ 4736592 h 6857999"/>
              <a:gd name="connsiteX299" fmla="*/ 4060171 w 4724400"/>
              <a:gd name="connsiteY299" fmla="*/ 4704317 h 6857999"/>
              <a:gd name="connsiteX300" fmla="*/ 4383942 w 4724400"/>
              <a:gd name="connsiteY300" fmla="*/ 5463703 h 6857999"/>
              <a:gd name="connsiteX301" fmla="*/ 4654905 w 4724400"/>
              <a:gd name="connsiteY301" fmla="*/ 5156948 h 6857999"/>
              <a:gd name="connsiteX302" fmla="*/ 4724400 w 4724400"/>
              <a:gd name="connsiteY302" fmla="*/ 5098975 h 6857999"/>
              <a:gd name="connsiteX303" fmla="*/ 4724400 w 4724400"/>
              <a:gd name="connsiteY303" fmla="*/ 5160063 h 6857999"/>
              <a:gd name="connsiteX304" fmla="*/ 4687505 w 4724400"/>
              <a:gd name="connsiteY304" fmla="*/ 5191181 h 6857999"/>
              <a:gd name="connsiteX305" fmla="*/ 4451303 w 4724400"/>
              <a:gd name="connsiteY305" fmla="*/ 5491132 h 6857999"/>
              <a:gd name="connsiteX306" fmla="*/ 4599954 w 4724400"/>
              <a:gd name="connsiteY306" fmla="*/ 5317498 h 6857999"/>
              <a:gd name="connsiteX307" fmla="*/ 4724400 w 4724400"/>
              <a:gd name="connsiteY307" fmla="*/ 5211392 h 6857999"/>
              <a:gd name="connsiteX308" fmla="*/ 4724400 w 4724400"/>
              <a:gd name="connsiteY308" fmla="*/ 5251559 h 6857999"/>
              <a:gd name="connsiteX309" fmla="*/ 4619898 w 4724400"/>
              <a:gd name="connsiteY309" fmla="*/ 5340764 h 6857999"/>
              <a:gd name="connsiteX310" fmla="*/ 4473735 w 4724400"/>
              <a:gd name="connsiteY310" fmla="*/ 5512809 h 6857999"/>
              <a:gd name="connsiteX311" fmla="*/ 4430539 w 4724400"/>
              <a:gd name="connsiteY311" fmla="*/ 5592553 h 6857999"/>
              <a:gd name="connsiteX312" fmla="*/ 4569759 w 4724400"/>
              <a:gd name="connsiteY312" fmla="*/ 5482816 h 6857999"/>
              <a:gd name="connsiteX313" fmla="*/ 4724400 w 4724400"/>
              <a:gd name="connsiteY313" fmla="*/ 5330891 h 6857999"/>
              <a:gd name="connsiteX314" fmla="*/ 4724400 w 4724400"/>
              <a:gd name="connsiteY314" fmla="*/ 5402912 h 6857999"/>
              <a:gd name="connsiteX315" fmla="*/ 4586888 w 4724400"/>
              <a:gd name="connsiteY315" fmla="*/ 5533939 h 6857999"/>
              <a:gd name="connsiteX316" fmla="*/ 4413377 w 4724400"/>
              <a:gd name="connsiteY316" fmla="*/ 5674040 h 6857999"/>
              <a:gd name="connsiteX317" fmla="*/ 4412066 w 4724400"/>
              <a:gd name="connsiteY317" fmla="*/ 5675644 h 6857999"/>
              <a:gd name="connsiteX318" fmla="*/ 4406074 w 4724400"/>
              <a:gd name="connsiteY318" fmla="*/ 5683306 h 6857999"/>
              <a:gd name="connsiteX319" fmla="*/ 4271008 w 4724400"/>
              <a:gd name="connsiteY319" fmla="*/ 6118417 h 6857999"/>
              <a:gd name="connsiteX320" fmla="*/ 4265220 w 4724400"/>
              <a:gd name="connsiteY320" fmla="*/ 6125184 h 6857999"/>
              <a:gd name="connsiteX321" fmla="*/ 4590463 w 4724400"/>
              <a:gd name="connsiteY321" fmla="*/ 6805045 h 6857999"/>
              <a:gd name="connsiteX322" fmla="*/ 4610122 w 4724400"/>
              <a:gd name="connsiteY322" fmla="*/ 6857999 h 6857999"/>
              <a:gd name="connsiteX323" fmla="*/ 4513231 w 4724400"/>
              <a:gd name="connsiteY323" fmla="*/ 6857999 h 6857999"/>
              <a:gd name="connsiteX324" fmla="*/ 4374770 w 4724400"/>
              <a:gd name="connsiteY324" fmla="*/ 6532596 h 6857999"/>
              <a:gd name="connsiteX325" fmla="*/ 4339518 w 4724400"/>
              <a:gd name="connsiteY325" fmla="*/ 6461642 h 6857999"/>
              <a:gd name="connsiteX326" fmla="*/ 3884810 w 4724400"/>
              <a:gd name="connsiteY326" fmla="*/ 5682534 h 6857999"/>
              <a:gd name="connsiteX327" fmla="*/ 3876498 w 4724400"/>
              <a:gd name="connsiteY327" fmla="*/ 5681717 h 6857999"/>
              <a:gd name="connsiteX328" fmla="*/ 3263209 w 4724400"/>
              <a:gd name="connsiteY328" fmla="*/ 5585749 h 6857999"/>
              <a:gd name="connsiteX329" fmla="*/ 3245450 w 4724400"/>
              <a:gd name="connsiteY329" fmla="*/ 5593271 h 6857999"/>
              <a:gd name="connsiteX330" fmla="*/ 1952592 w 4724400"/>
              <a:gd name="connsiteY330" fmla="*/ 5692050 h 6857999"/>
              <a:gd name="connsiteX331" fmla="*/ 1936466 w 4724400"/>
              <a:gd name="connsiteY331" fmla="*/ 5671708 h 6857999"/>
              <a:gd name="connsiteX332" fmla="*/ 3244709 w 4724400"/>
              <a:gd name="connsiteY332" fmla="*/ 5538562 h 6857999"/>
              <a:gd name="connsiteX333" fmla="*/ 3823886 w 4724400"/>
              <a:gd name="connsiteY333" fmla="*/ 5595804 h 6857999"/>
              <a:gd name="connsiteX334" fmla="*/ 3709024 w 4724400"/>
              <a:gd name="connsiteY334" fmla="*/ 5439340 h 6857999"/>
              <a:gd name="connsiteX335" fmla="*/ 3198362 w 4724400"/>
              <a:gd name="connsiteY335" fmla="*/ 4874588 h 6857999"/>
              <a:gd name="connsiteX336" fmla="*/ 3179417 w 4724400"/>
              <a:gd name="connsiteY336" fmla="*/ 4879047 h 6857999"/>
              <a:gd name="connsiteX337" fmla="*/ 2639496 w 4724400"/>
              <a:gd name="connsiteY337" fmla="*/ 4989072 h 6857999"/>
              <a:gd name="connsiteX338" fmla="*/ 1972353 w 4724400"/>
              <a:gd name="connsiteY338" fmla="*/ 4909921 h 6857999"/>
              <a:gd name="connsiteX339" fmla="*/ 2002679 w 4724400"/>
              <a:gd name="connsiteY339" fmla="*/ 4872131 h 6857999"/>
              <a:gd name="connsiteX340" fmla="*/ 3097424 w 4724400"/>
              <a:gd name="connsiteY340" fmla="*/ 4781269 h 6857999"/>
              <a:gd name="connsiteX341" fmla="*/ 2454890 w 4724400"/>
              <a:gd name="connsiteY341" fmla="*/ 4287833 h 6857999"/>
              <a:gd name="connsiteX342" fmla="*/ 2452881 w 4724400"/>
              <a:gd name="connsiteY342" fmla="*/ 4288346 h 6857999"/>
              <a:gd name="connsiteX343" fmla="*/ 2448527 w 4724400"/>
              <a:gd name="connsiteY343" fmla="*/ 4288836 h 6857999"/>
              <a:gd name="connsiteX344" fmla="*/ 2323525 w 4724400"/>
              <a:gd name="connsiteY344" fmla="*/ 4367248 h 6857999"/>
              <a:gd name="connsiteX345" fmla="*/ 2060764 w 4724400"/>
              <a:gd name="connsiteY345" fmla="*/ 4451767 h 6857999"/>
              <a:gd name="connsiteX346" fmla="*/ 1162250 w 4724400"/>
              <a:gd name="connsiteY346" fmla="*/ 4613329 h 6857999"/>
              <a:gd name="connsiteX347" fmla="*/ 1132639 w 4724400"/>
              <a:gd name="connsiteY347" fmla="*/ 4596243 h 6857999"/>
              <a:gd name="connsiteX348" fmla="*/ 2293970 w 4724400"/>
              <a:gd name="connsiteY348" fmla="*/ 4182283 h 6857999"/>
              <a:gd name="connsiteX349" fmla="*/ 1900637 w 4724400"/>
              <a:gd name="connsiteY349" fmla="*/ 3949470 h 6857999"/>
              <a:gd name="connsiteX350" fmla="*/ 1887014 w 4724400"/>
              <a:gd name="connsiteY350" fmla="*/ 3951288 h 6857999"/>
              <a:gd name="connsiteX351" fmla="*/ 896751 w 4724400"/>
              <a:gd name="connsiteY351" fmla="*/ 4159267 h 6857999"/>
              <a:gd name="connsiteX352" fmla="*/ 918967 w 4724400"/>
              <a:gd name="connsiteY352" fmla="*/ 4119760 h 6857999"/>
              <a:gd name="connsiteX353" fmla="*/ 1764113 w 4724400"/>
              <a:gd name="connsiteY353" fmla="*/ 3873539 h 6857999"/>
              <a:gd name="connsiteX354" fmla="*/ 1555701 w 4724400"/>
              <a:gd name="connsiteY354" fmla="*/ 3763109 h 6857999"/>
              <a:gd name="connsiteX355" fmla="*/ 1542956 w 4724400"/>
              <a:gd name="connsiteY355" fmla="*/ 3758998 h 6857999"/>
              <a:gd name="connsiteX356" fmla="*/ 1136724 w 4724400"/>
              <a:gd name="connsiteY356" fmla="*/ 3417171 h 6857999"/>
              <a:gd name="connsiteX357" fmla="*/ 750977 w 4724400"/>
              <a:gd name="connsiteY357" fmla="*/ 2770227 h 6857999"/>
              <a:gd name="connsiteX358" fmla="*/ 755174 w 4724400"/>
              <a:gd name="connsiteY358" fmla="*/ 2749954 h 6857999"/>
              <a:gd name="connsiteX359" fmla="*/ 830023 w 4724400"/>
              <a:gd name="connsiteY359" fmla="*/ 2731935 h 6857999"/>
              <a:gd name="connsiteX360" fmla="*/ 1623018 w 4724400"/>
              <a:gd name="connsiteY360" fmla="*/ 3716225 h 6857999"/>
              <a:gd name="connsiteX361" fmla="*/ 2294841 w 4724400"/>
              <a:gd name="connsiteY361" fmla="*/ 4093587 h 6857999"/>
              <a:gd name="connsiteX362" fmla="*/ 2250226 w 4724400"/>
              <a:gd name="connsiteY362" fmla="*/ 3916719 h 6857999"/>
              <a:gd name="connsiteX363" fmla="*/ 2245523 w 4724400"/>
              <a:gd name="connsiteY363" fmla="*/ 3916663 h 6857999"/>
              <a:gd name="connsiteX364" fmla="*/ 1707994 w 4724400"/>
              <a:gd name="connsiteY364" fmla="*/ 3326950 h 6857999"/>
              <a:gd name="connsiteX365" fmla="*/ 1786341 w 4724400"/>
              <a:gd name="connsiteY365" fmla="*/ 3287566 h 6857999"/>
              <a:gd name="connsiteX366" fmla="*/ 2158071 w 4724400"/>
              <a:gd name="connsiteY366" fmla="*/ 3639960 h 6857999"/>
              <a:gd name="connsiteX367" fmla="*/ 2189281 w 4724400"/>
              <a:gd name="connsiteY367" fmla="*/ 3333361 h 6857999"/>
              <a:gd name="connsiteX368" fmla="*/ 2314466 w 4724400"/>
              <a:gd name="connsiteY368" fmla="*/ 2680771 h 6857999"/>
              <a:gd name="connsiteX369" fmla="*/ 2386551 w 4724400"/>
              <a:gd name="connsiteY369" fmla="*/ 2642862 h 6857999"/>
              <a:gd name="connsiteX370" fmla="*/ 3646699 w 4724400"/>
              <a:gd name="connsiteY370" fmla="*/ 2390555 h 6857999"/>
              <a:gd name="connsiteX371" fmla="*/ 3645773 w 4724400"/>
              <a:gd name="connsiteY371" fmla="*/ 2392739 h 6857999"/>
              <a:gd name="connsiteX372" fmla="*/ 3649597 w 4724400"/>
              <a:gd name="connsiteY372" fmla="*/ 2394358 h 6857999"/>
              <a:gd name="connsiteX373" fmla="*/ 3646699 w 4724400"/>
              <a:gd name="connsiteY373" fmla="*/ 2390555 h 6857999"/>
              <a:gd name="connsiteX374" fmla="*/ 3038676 w 4724400"/>
              <a:gd name="connsiteY374" fmla="*/ 2118977 h 6857999"/>
              <a:gd name="connsiteX375" fmla="*/ 2963942 w 4724400"/>
              <a:gd name="connsiteY375" fmla="*/ 2525128 h 6857999"/>
              <a:gd name="connsiteX376" fmla="*/ 2923775 w 4724400"/>
              <a:gd name="connsiteY376" fmla="*/ 2667145 h 6857999"/>
              <a:gd name="connsiteX377" fmla="*/ 2887447 w 4724400"/>
              <a:gd name="connsiteY377" fmla="*/ 2832031 h 6857999"/>
              <a:gd name="connsiteX378" fmla="*/ 2868480 w 4724400"/>
              <a:gd name="connsiteY378" fmla="*/ 2927011 h 6857999"/>
              <a:gd name="connsiteX379" fmla="*/ 2921794 w 4724400"/>
              <a:gd name="connsiteY379" fmla="*/ 2782834 h 6857999"/>
              <a:gd name="connsiteX380" fmla="*/ 3038676 w 4724400"/>
              <a:gd name="connsiteY380" fmla="*/ 2118977 h 6857999"/>
              <a:gd name="connsiteX381" fmla="*/ 4070579 w 4724400"/>
              <a:gd name="connsiteY381" fmla="*/ 2090376 h 6857999"/>
              <a:gd name="connsiteX382" fmla="*/ 4109879 w 4724400"/>
              <a:gd name="connsiteY382" fmla="*/ 2228695 h 6857999"/>
              <a:gd name="connsiteX383" fmla="*/ 4119154 w 4724400"/>
              <a:gd name="connsiteY383" fmla="*/ 2266098 h 6857999"/>
              <a:gd name="connsiteX384" fmla="*/ 4141411 w 4724400"/>
              <a:gd name="connsiteY384" fmla="*/ 2353427 h 6857999"/>
              <a:gd name="connsiteX385" fmla="*/ 4293979 w 4724400"/>
              <a:gd name="connsiteY385" fmla="*/ 2703223 h 6857999"/>
              <a:gd name="connsiteX386" fmla="*/ 4410111 w 4724400"/>
              <a:gd name="connsiteY386" fmla="*/ 2947465 h 6857999"/>
              <a:gd name="connsiteX387" fmla="*/ 4070579 w 4724400"/>
              <a:gd name="connsiteY387" fmla="*/ 2090376 h 6857999"/>
              <a:gd name="connsiteX388" fmla="*/ 4020821 w 4724400"/>
              <a:gd name="connsiteY388" fmla="*/ 2034549 h 6857999"/>
              <a:gd name="connsiteX389" fmla="*/ 4372756 w 4724400"/>
              <a:gd name="connsiteY389" fmla="*/ 2932293 h 6857999"/>
              <a:gd name="connsiteX390" fmla="*/ 4268731 w 4724400"/>
              <a:gd name="connsiteY390" fmla="*/ 2715710 h 6857999"/>
              <a:gd name="connsiteX391" fmla="*/ 4113960 w 4724400"/>
              <a:gd name="connsiteY391" fmla="*/ 2360474 h 6857999"/>
              <a:gd name="connsiteX392" fmla="*/ 4090842 w 4724400"/>
              <a:gd name="connsiteY392" fmla="*/ 2272139 h 6857999"/>
              <a:gd name="connsiteX393" fmla="*/ 4081569 w 4724400"/>
              <a:gd name="connsiteY393" fmla="*/ 2234734 h 6857999"/>
              <a:gd name="connsiteX394" fmla="*/ 4020821 w 4724400"/>
              <a:gd name="connsiteY394" fmla="*/ 2034549 h 6857999"/>
              <a:gd name="connsiteX395" fmla="*/ 3001316 w 4724400"/>
              <a:gd name="connsiteY395" fmla="*/ 2032338 h 6857999"/>
              <a:gd name="connsiteX396" fmla="*/ 2953880 w 4724400"/>
              <a:gd name="connsiteY396" fmla="*/ 2185446 h 6857999"/>
              <a:gd name="connsiteX397" fmla="*/ 2883664 w 4724400"/>
              <a:gd name="connsiteY397" fmla="*/ 2591574 h 6857999"/>
              <a:gd name="connsiteX398" fmla="*/ 2826885 w 4724400"/>
              <a:gd name="connsiteY398" fmla="*/ 2991809 h 6857999"/>
              <a:gd name="connsiteX399" fmla="*/ 2860250 w 4724400"/>
              <a:gd name="connsiteY399" fmla="*/ 2826310 h 6857999"/>
              <a:gd name="connsiteX400" fmla="*/ 2896499 w 4724400"/>
              <a:gd name="connsiteY400" fmla="*/ 2660098 h 6857999"/>
              <a:gd name="connsiteX401" fmla="*/ 2937125 w 4724400"/>
              <a:gd name="connsiteY401" fmla="*/ 2516991 h 6857999"/>
              <a:gd name="connsiteX402" fmla="*/ 3010471 w 4724400"/>
              <a:gd name="connsiteY402" fmla="*/ 2114122 h 6857999"/>
              <a:gd name="connsiteX403" fmla="*/ 3001316 w 4724400"/>
              <a:gd name="connsiteY403" fmla="*/ 2032338 h 6857999"/>
              <a:gd name="connsiteX404" fmla="*/ 3105532 w 4724400"/>
              <a:gd name="connsiteY404" fmla="*/ 1991479 h 6857999"/>
              <a:gd name="connsiteX405" fmla="*/ 3599280 w 4724400"/>
              <a:gd name="connsiteY405" fmla="*/ 2371770 h 6857999"/>
              <a:gd name="connsiteX406" fmla="*/ 3105532 w 4724400"/>
              <a:gd name="connsiteY406" fmla="*/ 1991479 h 6857999"/>
              <a:gd name="connsiteX407" fmla="*/ 3111169 w 4724400"/>
              <a:gd name="connsiteY407" fmla="*/ 1962963 h 6857999"/>
              <a:gd name="connsiteX408" fmla="*/ 3606223 w 4724400"/>
              <a:gd name="connsiteY408" fmla="*/ 2338658 h 6857999"/>
              <a:gd name="connsiteX409" fmla="*/ 3111169 w 4724400"/>
              <a:gd name="connsiteY409" fmla="*/ 1962963 h 6857999"/>
              <a:gd name="connsiteX410" fmla="*/ 2050698 w 4724400"/>
              <a:gd name="connsiteY410" fmla="*/ 1338235 h 6857999"/>
              <a:gd name="connsiteX411" fmla="*/ 2370409 w 4724400"/>
              <a:gd name="connsiteY411" fmla="*/ 2272553 h 6857999"/>
              <a:gd name="connsiteX412" fmla="*/ 2338306 w 4724400"/>
              <a:gd name="connsiteY412" fmla="*/ 2159819 h 6857999"/>
              <a:gd name="connsiteX413" fmla="*/ 2334023 w 4724400"/>
              <a:gd name="connsiteY413" fmla="*/ 2142555 h 6857999"/>
              <a:gd name="connsiteX414" fmla="*/ 2161071 w 4724400"/>
              <a:gd name="connsiteY414" fmla="*/ 1617375 h 6857999"/>
              <a:gd name="connsiteX415" fmla="*/ 2130699 w 4724400"/>
              <a:gd name="connsiteY415" fmla="*/ 1544643 h 6857999"/>
              <a:gd name="connsiteX416" fmla="*/ 2050698 w 4724400"/>
              <a:gd name="connsiteY416" fmla="*/ 1338235 h 6857999"/>
              <a:gd name="connsiteX417" fmla="*/ 2060478 w 4724400"/>
              <a:gd name="connsiteY417" fmla="*/ 1278636 h 6857999"/>
              <a:gd name="connsiteX418" fmla="*/ 2156346 w 4724400"/>
              <a:gd name="connsiteY418" fmla="*/ 1534260 h 6857999"/>
              <a:gd name="connsiteX419" fmla="*/ 2187258 w 4724400"/>
              <a:gd name="connsiteY419" fmla="*/ 1607218 h 6857999"/>
              <a:gd name="connsiteX420" fmla="*/ 2358704 w 4724400"/>
              <a:gd name="connsiteY420" fmla="*/ 2125320 h 6857999"/>
              <a:gd name="connsiteX421" fmla="*/ 2233598 w 4724400"/>
              <a:gd name="connsiteY421" fmla="*/ 1646797 h 6857999"/>
              <a:gd name="connsiteX422" fmla="*/ 2060478 w 4724400"/>
              <a:gd name="connsiteY422" fmla="*/ 1278636 h 6857999"/>
              <a:gd name="connsiteX423" fmla="*/ 1974152 w 4724400"/>
              <a:gd name="connsiteY423" fmla="*/ 1245311 h 6857999"/>
              <a:gd name="connsiteX424" fmla="*/ 1811379 w 4724400"/>
              <a:gd name="connsiteY424" fmla="*/ 1406236 h 6857999"/>
              <a:gd name="connsiteX425" fmla="*/ 1767940 w 4724400"/>
              <a:gd name="connsiteY425" fmla="*/ 1546869 h 6857999"/>
              <a:gd name="connsiteX426" fmla="*/ 1796474 w 4724400"/>
              <a:gd name="connsiteY426" fmla="*/ 1557016 h 6857999"/>
              <a:gd name="connsiteX427" fmla="*/ 1974152 w 4724400"/>
              <a:gd name="connsiteY427" fmla="*/ 1245311 h 6857999"/>
              <a:gd name="connsiteX428" fmla="*/ 4681531 w 4724400"/>
              <a:gd name="connsiteY428" fmla="*/ 959050 h 6857999"/>
              <a:gd name="connsiteX429" fmla="*/ 4638064 w 4724400"/>
              <a:gd name="connsiteY429" fmla="*/ 1006960 h 6857999"/>
              <a:gd name="connsiteX430" fmla="*/ 4415502 w 4724400"/>
              <a:gd name="connsiteY430" fmla="*/ 1184424 h 6857999"/>
              <a:gd name="connsiteX431" fmla="*/ 4197574 w 4724400"/>
              <a:gd name="connsiteY431" fmla="*/ 1317493 h 6857999"/>
              <a:gd name="connsiteX432" fmla="*/ 4122737 w 4724400"/>
              <a:gd name="connsiteY432" fmla="*/ 1348256 h 6857999"/>
              <a:gd name="connsiteX433" fmla="*/ 4024988 w 4724400"/>
              <a:gd name="connsiteY433" fmla="*/ 1390573 h 6857999"/>
              <a:gd name="connsiteX434" fmla="*/ 4421265 w 4724400"/>
              <a:gd name="connsiteY434" fmla="*/ 1220988 h 6857999"/>
              <a:gd name="connsiteX435" fmla="*/ 4681531 w 4724400"/>
              <a:gd name="connsiteY435" fmla="*/ 959050 h 6857999"/>
              <a:gd name="connsiteX436" fmla="*/ 4722484 w 4724400"/>
              <a:gd name="connsiteY436" fmla="*/ 854709 h 6857999"/>
              <a:gd name="connsiteX437" fmla="*/ 4695347 w 4724400"/>
              <a:gd name="connsiteY437" fmla="*/ 879275 h 6857999"/>
              <a:gd name="connsiteX438" fmla="*/ 4253878 w 4724400"/>
              <a:gd name="connsiteY438" fmla="*/ 1216434 h 6857999"/>
              <a:gd name="connsiteX439" fmla="*/ 4213112 w 4724400"/>
              <a:gd name="connsiteY439" fmla="*/ 1239730 h 6857999"/>
              <a:gd name="connsiteX440" fmla="*/ 4037747 w 4724400"/>
              <a:gd name="connsiteY440" fmla="*/ 1352837 h 6857999"/>
              <a:gd name="connsiteX441" fmla="*/ 4113362 w 4724400"/>
              <a:gd name="connsiteY441" fmla="*/ 1321759 h 6857999"/>
              <a:gd name="connsiteX442" fmla="*/ 4186634 w 4724400"/>
              <a:gd name="connsiteY442" fmla="*/ 1291618 h 6857999"/>
              <a:gd name="connsiteX443" fmla="*/ 4399674 w 4724400"/>
              <a:gd name="connsiteY443" fmla="*/ 1160983 h 6857999"/>
              <a:gd name="connsiteX444" fmla="*/ 4618435 w 4724400"/>
              <a:gd name="connsiteY444" fmla="*/ 986418 h 6857999"/>
              <a:gd name="connsiteX445" fmla="*/ 4722484 w 4724400"/>
              <a:gd name="connsiteY445" fmla="*/ 854709 h 6857999"/>
              <a:gd name="connsiteX446" fmla="*/ 1456504 w 4724400"/>
              <a:gd name="connsiteY446" fmla="*/ 777000 h 6857999"/>
              <a:gd name="connsiteX447" fmla="*/ 1454399 w 4724400"/>
              <a:gd name="connsiteY447" fmla="*/ 794136 h 6857999"/>
              <a:gd name="connsiteX448" fmla="*/ 1448466 w 4724400"/>
              <a:gd name="connsiteY448" fmla="*/ 843129 h 6857999"/>
              <a:gd name="connsiteX449" fmla="*/ 1442252 w 4724400"/>
              <a:gd name="connsiteY449" fmla="*/ 1005313 h 6857999"/>
              <a:gd name="connsiteX450" fmla="*/ 1469382 w 4724400"/>
              <a:gd name="connsiteY450" fmla="*/ 1614896 h 6857999"/>
              <a:gd name="connsiteX451" fmla="*/ 1472106 w 4724400"/>
              <a:gd name="connsiteY451" fmla="*/ 1632791 h 6857999"/>
              <a:gd name="connsiteX452" fmla="*/ 1479091 w 4724400"/>
              <a:gd name="connsiteY452" fmla="*/ 1680170 h 6857999"/>
              <a:gd name="connsiteX453" fmla="*/ 1480043 w 4724400"/>
              <a:gd name="connsiteY453" fmla="*/ 1649028 h 6857999"/>
              <a:gd name="connsiteX454" fmla="*/ 1464087 w 4724400"/>
              <a:gd name="connsiteY454" fmla="*/ 871628 h 6857999"/>
              <a:gd name="connsiteX455" fmla="*/ 1462204 w 4724400"/>
              <a:gd name="connsiteY455" fmla="*/ 850229 h 6857999"/>
              <a:gd name="connsiteX456" fmla="*/ 1456504 w 4724400"/>
              <a:gd name="connsiteY456" fmla="*/ 777000 h 6857999"/>
              <a:gd name="connsiteX457" fmla="*/ 1483619 w 4724400"/>
              <a:gd name="connsiteY457" fmla="*/ 764662 h 6857999"/>
              <a:gd name="connsiteX458" fmla="*/ 1489670 w 4724400"/>
              <a:gd name="connsiteY458" fmla="*/ 847698 h 6857999"/>
              <a:gd name="connsiteX459" fmla="*/ 1491553 w 4724400"/>
              <a:gd name="connsiteY459" fmla="*/ 869097 h 6857999"/>
              <a:gd name="connsiteX460" fmla="*/ 1508481 w 4724400"/>
              <a:gd name="connsiteY460" fmla="*/ 1619865 h 6857999"/>
              <a:gd name="connsiteX461" fmla="*/ 1483619 w 4724400"/>
              <a:gd name="connsiteY461" fmla="*/ 764662 h 6857999"/>
              <a:gd name="connsiteX462" fmla="*/ 1430481 w 4724400"/>
              <a:gd name="connsiteY462" fmla="*/ 630137 h 6857999"/>
              <a:gd name="connsiteX463" fmla="*/ 1442495 w 4724400"/>
              <a:gd name="connsiteY463" fmla="*/ 1626691 h 6857999"/>
              <a:gd name="connsiteX464" fmla="*/ 1441222 w 4724400"/>
              <a:gd name="connsiteY464" fmla="*/ 1619067 h 6857999"/>
              <a:gd name="connsiteX465" fmla="*/ 1414069 w 4724400"/>
              <a:gd name="connsiteY465" fmla="*/ 1004967 h 6857999"/>
              <a:gd name="connsiteX466" fmla="*/ 1420665 w 4724400"/>
              <a:gd name="connsiteY466" fmla="*/ 840369 h 6857999"/>
              <a:gd name="connsiteX467" fmla="*/ 1426829 w 4724400"/>
              <a:gd name="connsiteY467" fmla="*/ 790831 h 6857999"/>
              <a:gd name="connsiteX468" fmla="*/ 1430481 w 4724400"/>
              <a:gd name="connsiteY468" fmla="*/ 630137 h 6857999"/>
              <a:gd name="connsiteX469" fmla="*/ 4023796 w 4724400"/>
              <a:gd name="connsiteY469" fmla="*/ 623931 h 6857999"/>
              <a:gd name="connsiteX470" fmla="*/ 3945729 w 4724400"/>
              <a:gd name="connsiteY470" fmla="*/ 662344 h 6857999"/>
              <a:gd name="connsiteX471" fmla="*/ 3498947 w 4724400"/>
              <a:gd name="connsiteY471" fmla="*/ 818916 h 6857999"/>
              <a:gd name="connsiteX472" fmla="*/ 3031283 w 4724400"/>
              <a:gd name="connsiteY472" fmla="*/ 1111507 h 6857999"/>
              <a:gd name="connsiteX473" fmla="*/ 3203692 w 4724400"/>
              <a:gd name="connsiteY473" fmla="*/ 1035777 h 6857999"/>
              <a:gd name="connsiteX474" fmla="*/ 3218294 w 4724400"/>
              <a:gd name="connsiteY474" fmla="*/ 1027151 h 6857999"/>
              <a:gd name="connsiteX475" fmla="*/ 3636737 w 4724400"/>
              <a:gd name="connsiteY475" fmla="*/ 817377 h 6857999"/>
              <a:gd name="connsiteX476" fmla="*/ 4023796 w 4724400"/>
              <a:gd name="connsiteY476" fmla="*/ 623931 h 6857999"/>
              <a:gd name="connsiteX477" fmla="*/ 3311704 w 4724400"/>
              <a:gd name="connsiteY477" fmla="*/ 584486 h 6857999"/>
              <a:gd name="connsiteX478" fmla="*/ 3190778 w 4724400"/>
              <a:gd name="connsiteY478" fmla="*/ 772788 h 6857999"/>
              <a:gd name="connsiteX479" fmla="*/ 3007981 w 4724400"/>
              <a:gd name="connsiteY479" fmla="*/ 1070739 h 6857999"/>
              <a:gd name="connsiteX480" fmla="*/ 3267578 w 4724400"/>
              <a:gd name="connsiteY480" fmla="*/ 693281 h 6857999"/>
              <a:gd name="connsiteX481" fmla="*/ 2664888 w 4724400"/>
              <a:gd name="connsiteY481" fmla="*/ 518596 h 6857999"/>
              <a:gd name="connsiteX482" fmla="*/ 2411865 w 4724400"/>
              <a:gd name="connsiteY482" fmla="*/ 567273 h 6857999"/>
              <a:gd name="connsiteX483" fmla="*/ 1896643 w 4724400"/>
              <a:gd name="connsiteY483" fmla="*/ 809468 h 6857999"/>
              <a:gd name="connsiteX484" fmla="*/ 1899055 w 4724400"/>
              <a:gd name="connsiteY484" fmla="*/ 809848 h 6857999"/>
              <a:gd name="connsiteX485" fmla="*/ 2446633 w 4724400"/>
              <a:gd name="connsiteY485" fmla="*/ 596159 h 6857999"/>
              <a:gd name="connsiteX486" fmla="*/ 2796924 w 4724400"/>
              <a:gd name="connsiteY486" fmla="*/ 501747 h 6857999"/>
              <a:gd name="connsiteX487" fmla="*/ 2455237 w 4724400"/>
              <a:gd name="connsiteY487" fmla="*/ 622979 h 6857999"/>
              <a:gd name="connsiteX488" fmla="*/ 1949308 w 4724400"/>
              <a:gd name="connsiteY488" fmla="*/ 818889 h 6857999"/>
              <a:gd name="connsiteX489" fmla="*/ 1950634 w 4724400"/>
              <a:gd name="connsiteY489" fmla="*/ 818810 h 6857999"/>
              <a:gd name="connsiteX490" fmla="*/ 2796924 w 4724400"/>
              <a:gd name="connsiteY490" fmla="*/ 501747 h 6857999"/>
              <a:gd name="connsiteX491" fmla="*/ 3335099 w 4724400"/>
              <a:gd name="connsiteY491" fmla="*/ 488163 h 6857999"/>
              <a:gd name="connsiteX492" fmla="*/ 3151139 w 4724400"/>
              <a:gd name="connsiteY492" fmla="*/ 734118 h 6857999"/>
              <a:gd name="connsiteX493" fmla="*/ 3136980 w 4724400"/>
              <a:gd name="connsiteY493" fmla="*/ 753877 h 6857999"/>
              <a:gd name="connsiteX494" fmla="*/ 3062043 w 4724400"/>
              <a:gd name="connsiteY494" fmla="*/ 867004 h 6857999"/>
              <a:gd name="connsiteX495" fmla="*/ 2994594 w 4724400"/>
              <a:gd name="connsiteY495" fmla="*/ 1035452 h 6857999"/>
              <a:gd name="connsiteX496" fmla="*/ 3167517 w 4724400"/>
              <a:gd name="connsiteY496" fmla="*/ 757788 h 6857999"/>
              <a:gd name="connsiteX497" fmla="*/ 3335099 w 4724400"/>
              <a:gd name="connsiteY497" fmla="*/ 488163 h 6857999"/>
              <a:gd name="connsiteX498" fmla="*/ 2891507 w 4724400"/>
              <a:gd name="connsiteY498" fmla="*/ 485136 h 6857999"/>
              <a:gd name="connsiteX499" fmla="*/ 2047508 w 4724400"/>
              <a:gd name="connsiteY499" fmla="*/ 825701 h 6857999"/>
              <a:gd name="connsiteX500" fmla="*/ 2891507 w 4724400"/>
              <a:gd name="connsiteY500" fmla="*/ 485136 h 6857999"/>
              <a:gd name="connsiteX501" fmla="*/ 4418489 w 4724400"/>
              <a:gd name="connsiteY501" fmla="*/ 483936 h 6857999"/>
              <a:gd name="connsiteX502" fmla="*/ 4155290 w 4724400"/>
              <a:gd name="connsiteY502" fmla="*/ 661575 h 6857999"/>
              <a:gd name="connsiteX503" fmla="*/ 3571040 w 4724400"/>
              <a:gd name="connsiteY503" fmla="*/ 996875 h 6857999"/>
              <a:gd name="connsiteX504" fmla="*/ 3093710 w 4724400"/>
              <a:gd name="connsiteY504" fmla="*/ 1145020 h 6857999"/>
              <a:gd name="connsiteX505" fmla="*/ 3207527 w 4724400"/>
              <a:gd name="connsiteY505" fmla="*/ 1163586 h 6857999"/>
              <a:gd name="connsiteX506" fmla="*/ 3652751 w 4724400"/>
              <a:gd name="connsiteY506" fmla="*/ 990907 h 6857999"/>
              <a:gd name="connsiteX507" fmla="*/ 4180906 w 4724400"/>
              <a:gd name="connsiteY507" fmla="*/ 680145 h 6857999"/>
              <a:gd name="connsiteX508" fmla="*/ 4418489 w 4724400"/>
              <a:gd name="connsiteY508" fmla="*/ 483936 h 6857999"/>
              <a:gd name="connsiteX509" fmla="*/ 3316944 w 4724400"/>
              <a:gd name="connsiteY509" fmla="*/ 465669 h 6857999"/>
              <a:gd name="connsiteX510" fmla="*/ 2958819 w 4724400"/>
              <a:gd name="connsiteY510" fmla="*/ 1062158 h 6857999"/>
              <a:gd name="connsiteX511" fmla="*/ 3004132 w 4724400"/>
              <a:gd name="connsiteY511" fmla="*/ 921679 h 6857999"/>
              <a:gd name="connsiteX512" fmla="*/ 3037224 w 4724400"/>
              <a:gd name="connsiteY512" fmla="*/ 852631 h 6857999"/>
              <a:gd name="connsiteX513" fmla="*/ 3114637 w 4724400"/>
              <a:gd name="connsiteY513" fmla="*/ 736692 h 6857999"/>
              <a:gd name="connsiteX514" fmla="*/ 3128801 w 4724400"/>
              <a:gd name="connsiteY514" fmla="*/ 716935 h 6857999"/>
              <a:gd name="connsiteX515" fmla="*/ 3316944 w 4724400"/>
              <a:gd name="connsiteY515" fmla="*/ 465669 h 6857999"/>
              <a:gd name="connsiteX516" fmla="*/ 4448894 w 4724400"/>
              <a:gd name="connsiteY516" fmla="*/ 422768 h 6857999"/>
              <a:gd name="connsiteX517" fmla="*/ 4235585 w 4724400"/>
              <a:gd name="connsiteY517" fmla="*/ 528178 h 6857999"/>
              <a:gd name="connsiteX518" fmla="*/ 4213155 w 4724400"/>
              <a:gd name="connsiteY518" fmla="*/ 543149 h 6857999"/>
              <a:gd name="connsiteX519" fmla="*/ 3649218 w 4724400"/>
              <a:gd name="connsiteY519" fmla="*/ 842623 h 6857999"/>
              <a:gd name="connsiteX520" fmla="*/ 3232564 w 4724400"/>
              <a:gd name="connsiteY520" fmla="*/ 1051220 h 6857999"/>
              <a:gd name="connsiteX521" fmla="*/ 3217970 w 4724400"/>
              <a:gd name="connsiteY521" fmla="*/ 1059849 h 6857999"/>
              <a:gd name="connsiteX522" fmla="*/ 3116688 w 4724400"/>
              <a:gd name="connsiteY522" fmla="*/ 1113543 h 6857999"/>
              <a:gd name="connsiteX523" fmla="*/ 3559098 w 4724400"/>
              <a:gd name="connsiteY523" fmla="*/ 971858 h 6857999"/>
              <a:gd name="connsiteX524" fmla="*/ 4140004 w 4724400"/>
              <a:gd name="connsiteY524" fmla="*/ 638368 h 6857999"/>
              <a:gd name="connsiteX525" fmla="*/ 4451852 w 4724400"/>
              <a:gd name="connsiteY525" fmla="*/ 423380 h 6857999"/>
              <a:gd name="connsiteX526" fmla="*/ 4448894 w 4724400"/>
              <a:gd name="connsiteY526" fmla="*/ 422768 h 6857999"/>
              <a:gd name="connsiteX527" fmla="*/ 680568 w 4724400"/>
              <a:gd name="connsiteY527" fmla="*/ 416949 h 6857999"/>
              <a:gd name="connsiteX528" fmla="*/ 394452 w 4724400"/>
              <a:gd name="connsiteY528" fmla="*/ 694330 h 6857999"/>
              <a:gd name="connsiteX529" fmla="*/ 340402 w 4724400"/>
              <a:gd name="connsiteY529" fmla="*/ 759654 h 6857999"/>
              <a:gd name="connsiteX530" fmla="*/ 827699 w 4724400"/>
              <a:gd name="connsiteY530" fmla="*/ 416143 h 6857999"/>
              <a:gd name="connsiteX531" fmla="*/ 841524 w 4724400"/>
              <a:gd name="connsiteY531" fmla="*/ 534021 h 6857999"/>
              <a:gd name="connsiteX532" fmla="*/ 825554 w 4724400"/>
              <a:gd name="connsiteY532" fmla="*/ 672115 h 6857999"/>
              <a:gd name="connsiteX533" fmla="*/ 811499 w 4724400"/>
              <a:gd name="connsiteY533" fmla="*/ 769176 h 6857999"/>
              <a:gd name="connsiteX534" fmla="*/ 841586 w 4724400"/>
              <a:gd name="connsiteY534" fmla="*/ 1060039 h 6857999"/>
              <a:gd name="connsiteX535" fmla="*/ 942912 w 4724400"/>
              <a:gd name="connsiteY535" fmla="*/ 1511108 h 6857999"/>
              <a:gd name="connsiteX536" fmla="*/ 884057 w 4724400"/>
              <a:gd name="connsiteY536" fmla="*/ 521768 h 6857999"/>
              <a:gd name="connsiteX537" fmla="*/ 827699 w 4724400"/>
              <a:gd name="connsiteY537" fmla="*/ 416143 h 6857999"/>
              <a:gd name="connsiteX538" fmla="*/ 798883 w 4724400"/>
              <a:gd name="connsiteY538" fmla="*/ 414244 h 6857999"/>
              <a:gd name="connsiteX539" fmla="*/ 875825 w 4724400"/>
              <a:gd name="connsiteY539" fmla="*/ 1357811 h 6857999"/>
              <a:gd name="connsiteX540" fmla="*/ 814514 w 4724400"/>
              <a:gd name="connsiteY540" fmla="*/ 1064671 h 6857999"/>
              <a:gd name="connsiteX541" fmla="*/ 783698 w 4724400"/>
              <a:gd name="connsiteY541" fmla="*/ 766414 h 6857999"/>
              <a:gd name="connsiteX542" fmla="*/ 798129 w 4724400"/>
              <a:gd name="connsiteY542" fmla="*/ 666939 h 6857999"/>
              <a:gd name="connsiteX543" fmla="*/ 813894 w 4724400"/>
              <a:gd name="connsiteY543" fmla="*/ 533909 h 6857999"/>
              <a:gd name="connsiteX544" fmla="*/ 798883 w 4724400"/>
              <a:gd name="connsiteY544" fmla="*/ 414244 h 6857999"/>
              <a:gd name="connsiteX545" fmla="*/ 673202 w 4724400"/>
              <a:gd name="connsiteY545" fmla="*/ 388720 h 6857999"/>
              <a:gd name="connsiteX546" fmla="*/ 392779 w 4724400"/>
              <a:gd name="connsiteY546" fmla="*/ 596411 h 6857999"/>
              <a:gd name="connsiteX547" fmla="*/ 270088 w 4724400"/>
              <a:gd name="connsiteY547" fmla="*/ 790400 h 6857999"/>
              <a:gd name="connsiteX548" fmla="*/ 259285 w 4724400"/>
              <a:gd name="connsiteY548" fmla="*/ 812869 h 6857999"/>
              <a:gd name="connsiteX549" fmla="*/ 372890 w 4724400"/>
              <a:gd name="connsiteY549" fmla="*/ 676832 h 6857999"/>
              <a:gd name="connsiteX550" fmla="*/ 673202 w 4724400"/>
              <a:gd name="connsiteY550" fmla="*/ 388720 h 6857999"/>
              <a:gd name="connsiteX551" fmla="*/ 1628210 w 4724400"/>
              <a:gd name="connsiteY551" fmla="*/ 0 h 6857999"/>
              <a:gd name="connsiteX552" fmla="*/ 1748399 w 4724400"/>
              <a:gd name="connsiteY552" fmla="*/ 0 h 6857999"/>
              <a:gd name="connsiteX553" fmla="*/ 1783391 w 4724400"/>
              <a:gd name="connsiteY553" fmla="*/ 17650 h 6857999"/>
              <a:gd name="connsiteX554" fmla="*/ 2084193 w 4724400"/>
              <a:gd name="connsiteY554" fmla="*/ 69947 h 6857999"/>
              <a:gd name="connsiteX555" fmla="*/ 2744101 w 4724400"/>
              <a:gd name="connsiteY555" fmla="*/ 15192 h 6857999"/>
              <a:gd name="connsiteX556" fmla="*/ 2197414 w 4724400"/>
              <a:gd name="connsiteY556" fmla="*/ 41266 h 6857999"/>
              <a:gd name="connsiteX557" fmla="*/ 1914967 w 4724400"/>
              <a:gd name="connsiteY557" fmla="*/ 18583 h 6857999"/>
              <a:gd name="connsiteX558" fmla="*/ 1815559 w 4724400"/>
              <a:gd name="connsiteY558" fmla="*/ 0 h 6857999"/>
              <a:gd name="connsiteX559" fmla="*/ 2001666 w 4724400"/>
              <a:gd name="connsiteY559" fmla="*/ 0 h 6857999"/>
              <a:gd name="connsiteX560" fmla="*/ 2036517 w 4724400"/>
              <a:gd name="connsiteY560" fmla="*/ 4274 h 6857999"/>
              <a:gd name="connsiteX561" fmla="*/ 2199623 w 4724400"/>
              <a:gd name="connsiteY561" fmla="*/ 13232 h 6857999"/>
              <a:gd name="connsiteX562" fmla="*/ 2420103 w 4724400"/>
              <a:gd name="connsiteY562" fmla="*/ 12601 h 6857999"/>
              <a:gd name="connsiteX563" fmla="*/ 2621330 w 4724400"/>
              <a:gd name="connsiteY563" fmla="*/ 0 h 6857999"/>
              <a:gd name="connsiteX564" fmla="*/ 3076571 w 4724400"/>
              <a:gd name="connsiteY564" fmla="*/ 0 h 6857999"/>
              <a:gd name="connsiteX565" fmla="*/ 2924796 w 4724400"/>
              <a:gd name="connsiteY565" fmla="*/ 36772 h 6857999"/>
              <a:gd name="connsiteX566" fmla="*/ 1946203 w 4724400"/>
              <a:gd name="connsiteY566" fmla="*/ 131277 h 6857999"/>
              <a:gd name="connsiteX567" fmla="*/ 1707026 w 4724400"/>
              <a:gd name="connsiteY567" fmla="*/ 44983 h 6857999"/>
              <a:gd name="connsiteX568" fmla="*/ 1007398 w 4724400"/>
              <a:gd name="connsiteY568" fmla="*/ 0 h 6857999"/>
              <a:gd name="connsiteX569" fmla="*/ 1105902 w 4724400"/>
              <a:gd name="connsiteY569" fmla="*/ 0 h 6857999"/>
              <a:gd name="connsiteX570" fmla="*/ 1191939 w 4724400"/>
              <a:gd name="connsiteY570" fmla="*/ 117664 h 6857999"/>
              <a:gd name="connsiteX571" fmla="*/ 1780907 w 4724400"/>
              <a:gd name="connsiteY571" fmla="*/ 743734 h 6857999"/>
              <a:gd name="connsiteX572" fmla="*/ 1841857 w 4724400"/>
              <a:gd name="connsiteY572" fmla="*/ 795932 h 6857999"/>
              <a:gd name="connsiteX573" fmla="*/ 2317896 w 4724400"/>
              <a:gd name="connsiteY573" fmla="*/ 530713 h 6857999"/>
              <a:gd name="connsiteX574" fmla="*/ 3015228 w 4724400"/>
              <a:gd name="connsiteY574" fmla="*/ 399738 h 6857999"/>
              <a:gd name="connsiteX575" fmla="*/ 3000782 w 4724400"/>
              <a:gd name="connsiteY575" fmla="*/ 461219 h 6857999"/>
              <a:gd name="connsiteX576" fmla="*/ 1963190 w 4724400"/>
              <a:gd name="connsiteY576" fmla="*/ 895589 h 6857999"/>
              <a:gd name="connsiteX577" fmla="*/ 2552180 w 4724400"/>
              <a:gd name="connsiteY577" fmla="*/ 1298815 h 6857999"/>
              <a:gd name="connsiteX578" fmla="*/ 2904618 w 4724400"/>
              <a:gd name="connsiteY578" fmla="*/ 1146081 h 6857999"/>
              <a:gd name="connsiteX579" fmla="*/ 3428829 w 4724400"/>
              <a:gd name="connsiteY579" fmla="*/ 310883 h 6857999"/>
              <a:gd name="connsiteX580" fmla="*/ 3452135 w 4724400"/>
              <a:gd name="connsiteY580" fmla="*/ 318176 h 6857999"/>
              <a:gd name="connsiteX581" fmla="*/ 3169464 w 4724400"/>
              <a:gd name="connsiteY581" fmla="*/ 935661 h 6857999"/>
              <a:gd name="connsiteX582" fmla="*/ 3049395 w 4724400"/>
              <a:gd name="connsiteY582" fmla="*/ 1070245 h 6857999"/>
              <a:gd name="connsiteX583" fmla="*/ 3401235 w 4724400"/>
              <a:gd name="connsiteY583" fmla="*/ 815534 h 6857999"/>
              <a:gd name="connsiteX584" fmla="*/ 4236947 w 4724400"/>
              <a:gd name="connsiteY584" fmla="*/ 465665 h 6857999"/>
              <a:gd name="connsiteX585" fmla="*/ 4565962 w 4724400"/>
              <a:gd name="connsiteY585" fmla="*/ 350012 h 6857999"/>
              <a:gd name="connsiteX586" fmla="*/ 4557937 w 4724400"/>
              <a:gd name="connsiteY586" fmla="*/ 382666 h 6857999"/>
              <a:gd name="connsiteX587" fmla="*/ 3621049 w 4724400"/>
              <a:gd name="connsiteY587" fmla="*/ 1056676 h 6857999"/>
              <a:gd name="connsiteX588" fmla="*/ 3094000 w 4724400"/>
              <a:gd name="connsiteY588" fmla="*/ 1229477 h 6857999"/>
              <a:gd name="connsiteX589" fmla="*/ 2813197 w 4724400"/>
              <a:gd name="connsiteY589" fmla="*/ 1263181 h 6857999"/>
              <a:gd name="connsiteX590" fmla="*/ 2615776 w 4724400"/>
              <a:gd name="connsiteY590" fmla="*/ 1334114 h 6857999"/>
              <a:gd name="connsiteX591" fmla="*/ 3364982 w 4724400"/>
              <a:gd name="connsiteY591" fmla="*/ 1687356 h 6857999"/>
              <a:gd name="connsiteX592" fmla="*/ 3371663 w 4724400"/>
              <a:gd name="connsiteY592" fmla="*/ 1683743 h 6857999"/>
              <a:gd name="connsiteX593" fmla="*/ 3883310 w 4724400"/>
              <a:gd name="connsiteY593" fmla="*/ 1443899 h 6857999"/>
              <a:gd name="connsiteX594" fmla="*/ 3892746 w 4724400"/>
              <a:gd name="connsiteY594" fmla="*/ 1429225 h 6857999"/>
              <a:gd name="connsiteX595" fmla="*/ 4699980 w 4724400"/>
              <a:gd name="connsiteY595" fmla="*/ 789523 h 6857999"/>
              <a:gd name="connsiteX596" fmla="*/ 4724400 w 4724400"/>
              <a:gd name="connsiteY596" fmla="*/ 769876 h 6857999"/>
              <a:gd name="connsiteX597" fmla="*/ 4724400 w 4724400"/>
              <a:gd name="connsiteY597" fmla="*/ 802845 h 6857999"/>
              <a:gd name="connsiteX598" fmla="*/ 4705958 w 4724400"/>
              <a:gd name="connsiteY598" fmla="*/ 821317 h 6857999"/>
              <a:gd name="connsiteX599" fmla="*/ 4649798 w 4724400"/>
              <a:gd name="connsiteY599" fmla="*/ 877374 h 6857999"/>
              <a:gd name="connsiteX600" fmla="*/ 4005326 w 4724400"/>
              <a:gd name="connsiteY600" fmla="*/ 1344259 h 6857999"/>
              <a:gd name="connsiteX601" fmla="*/ 4199378 w 4724400"/>
              <a:gd name="connsiteY601" fmla="*/ 1215889 h 6857999"/>
              <a:gd name="connsiteX602" fmla="*/ 4239600 w 4724400"/>
              <a:gd name="connsiteY602" fmla="*/ 1192361 h 6857999"/>
              <a:gd name="connsiteX603" fmla="*/ 4677037 w 4724400"/>
              <a:gd name="connsiteY603" fmla="*/ 858646 h 6857999"/>
              <a:gd name="connsiteX604" fmla="*/ 4724400 w 4724400"/>
              <a:gd name="connsiteY604" fmla="*/ 810414 h 6857999"/>
              <a:gd name="connsiteX605" fmla="*/ 4724400 w 4724400"/>
              <a:gd name="connsiteY605" fmla="*/ 916439 h 6857999"/>
              <a:gd name="connsiteX606" fmla="*/ 4683030 w 4724400"/>
              <a:gd name="connsiteY606" fmla="*/ 982925 h 6857999"/>
              <a:gd name="connsiteX607" fmla="*/ 3921884 w 4724400"/>
              <a:gd name="connsiteY607" fmla="*/ 1469889 h 6857999"/>
              <a:gd name="connsiteX608" fmla="*/ 3456136 w 4724400"/>
              <a:gd name="connsiteY608" fmla="*/ 1721439 h 6857999"/>
              <a:gd name="connsiteX609" fmla="*/ 3624313 w 4724400"/>
              <a:gd name="connsiteY609" fmla="*/ 1780406 h 6857999"/>
              <a:gd name="connsiteX610" fmla="*/ 4303638 w 4724400"/>
              <a:gd name="connsiteY610" fmla="*/ 1944400 h 6857999"/>
              <a:gd name="connsiteX611" fmla="*/ 4315566 w 4724400"/>
              <a:gd name="connsiteY611" fmla="*/ 1931422 h 6857999"/>
              <a:gd name="connsiteX612" fmla="*/ 4664388 w 4724400"/>
              <a:gd name="connsiteY612" fmla="*/ 1574357 h 6857999"/>
              <a:gd name="connsiteX613" fmla="*/ 4724400 w 4724400"/>
              <a:gd name="connsiteY613" fmla="*/ 1537429 h 6857999"/>
              <a:gd name="connsiteX614" fmla="*/ 4724400 w 4724400"/>
              <a:gd name="connsiteY614" fmla="*/ 1589108 h 6857999"/>
              <a:gd name="connsiteX615" fmla="*/ 4644505 w 4724400"/>
              <a:gd name="connsiteY615" fmla="*/ 1640352 h 6857999"/>
              <a:gd name="connsiteX616" fmla="*/ 4381603 w 4724400"/>
              <a:gd name="connsiteY616" fmla="*/ 1900149 h 6857999"/>
              <a:gd name="connsiteX617" fmla="*/ 4478726 w 4724400"/>
              <a:gd name="connsiteY617" fmla="*/ 1822808 h 6857999"/>
              <a:gd name="connsiteX618" fmla="*/ 4588263 w 4724400"/>
              <a:gd name="connsiteY618" fmla="*/ 1735914 h 6857999"/>
              <a:gd name="connsiteX619" fmla="*/ 4683216 w 4724400"/>
              <a:gd name="connsiteY619" fmla="*/ 1678902 h 6857999"/>
              <a:gd name="connsiteX620" fmla="*/ 4724400 w 4724400"/>
              <a:gd name="connsiteY620" fmla="*/ 1655121 h 6857999"/>
              <a:gd name="connsiteX621" fmla="*/ 4724400 w 4724400"/>
              <a:gd name="connsiteY621" fmla="*/ 1686869 h 6857999"/>
              <a:gd name="connsiteX622" fmla="*/ 4696172 w 4724400"/>
              <a:gd name="connsiteY622" fmla="*/ 1703058 h 6857999"/>
              <a:gd name="connsiteX623" fmla="*/ 4602997 w 4724400"/>
              <a:gd name="connsiteY623" fmla="*/ 1758893 h 6857999"/>
              <a:gd name="connsiteX624" fmla="*/ 4496021 w 4724400"/>
              <a:gd name="connsiteY624" fmla="*/ 1844299 h 6857999"/>
              <a:gd name="connsiteX625" fmla="*/ 4419004 w 4724400"/>
              <a:gd name="connsiteY625" fmla="*/ 1907617 h 6857999"/>
              <a:gd name="connsiteX626" fmla="*/ 4685975 w 4724400"/>
              <a:gd name="connsiteY626" fmla="*/ 1786372 h 6857999"/>
              <a:gd name="connsiteX627" fmla="*/ 4724400 w 4724400"/>
              <a:gd name="connsiteY627" fmla="*/ 1759693 h 6857999"/>
              <a:gd name="connsiteX628" fmla="*/ 4724400 w 4724400"/>
              <a:gd name="connsiteY628" fmla="*/ 1809459 h 6857999"/>
              <a:gd name="connsiteX629" fmla="*/ 4653762 w 4724400"/>
              <a:gd name="connsiteY629" fmla="*/ 1857561 h 6857999"/>
              <a:gd name="connsiteX630" fmla="*/ 4428349 w 4724400"/>
              <a:gd name="connsiteY630" fmla="*/ 1963079 h 6857999"/>
              <a:gd name="connsiteX631" fmla="*/ 4724400 w 4724400"/>
              <a:gd name="connsiteY631" fmla="*/ 1990579 h 6857999"/>
              <a:gd name="connsiteX632" fmla="*/ 4724400 w 4724400"/>
              <a:gd name="connsiteY632" fmla="*/ 2065582 h 6857999"/>
              <a:gd name="connsiteX633" fmla="*/ 4686318 w 4724400"/>
              <a:gd name="connsiteY633" fmla="*/ 2063926 h 6857999"/>
              <a:gd name="connsiteX634" fmla="*/ 4724400 w 4724400"/>
              <a:gd name="connsiteY634" fmla="*/ 2085104 h 6857999"/>
              <a:gd name="connsiteX635" fmla="*/ 4724400 w 4724400"/>
              <a:gd name="connsiteY635" fmla="*/ 2178471 h 6857999"/>
              <a:gd name="connsiteX636" fmla="*/ 4617755 w 4724400"/>
              <a:gd name="connsiteY636" fmla="*/ 2122457 h 6857999"/>
              <a:gd name="connsiteX637" fmla="*/ 4724400 w 4724400"/>
              <a:gd name="connsiteY637" fmla="*/ 2196158 h 6857999"/>
              <a:gd name="connsiteX638" fmla="*/ 4724400 w 4724400"/>
              <a:gd name="connsiteY638" fmla="*/ 2230374 h 6857999"/>
              <a:gd name="connsiteX639" fmla="*/ 4573637 w 4724400"/>
              <a:gd name="connsiteY639" fmla="*/ 2126309 h 6857999"/>
              <a:gd name="connsiteX640" fmla="*/ 4706850 w 4724400"/>
              <a:gd name="connsiteY640" fmla="*/ 2262541 h 6857999"/>
              <a:gd name="connsiteX641" fmla="*/ 4724400 w 4724400"/>
              <a:gd name="connsiteY641" fmla="*/ 2275857 h 6857999"/>
              <a:gd name="connsiteX642" fmla="*/ 4724400 w 4724400"/>
              <a:gd name="connsiteY642" fmla="*/ 2377131 h 6857999"/>
              <a:gd name="connsiteX643" fmla="*/ 4688201 w 4724400"/>
              <a:gd name="connsiteY643" fmla="*/ 2349925 h 6857999"/>
              <a:gd name="connsiteX644" fmla="*/ 4462564 w 4724400"/>
              <a:gd name="connsiteY644" fmla="*/ 2041945 h 6857999"/>
              <a:gd name="connsiteX645" fmla="*/ 4094167 w 4724400"/>
              <a:gd name="connsiteY645" fmla="*/ 1984479 h 6857999"/>
              <a:gd name="connsiteX646" fmla="*/ 4520397 w 4724400"/>
              <a:gd name="connsiteY646" fmla="*/ 3153822 h 6857999"/>
              <a:gd name="connsiteX647" fmla="*/ 4458958 w 4724400"/>
              <a:gd name="connsiteY647" fmla="*/ 3203134 h 6857999"/>
              <a:gd name="connsiteX648" fmla="*/ 3972830 w 4724400"/>
              <a:gd name="connsiteY648" fmla="*/ 1973028 h 6857999"/>
              <a:gd name="connsiteX649" fmla="*/ 3979154 w 4724400"/>
              <a:gd name="connsiteY649" fmla="*/ 1959605 h 6857999"/>
              <a:gd name="connsiteX650" fmla="*/ 3583051 w 4724400"/>
              <a:gd name="connsiteY650" fmla="*/ 1850495 h 6857999"/>
              <a:gd name="connsiteX651" fmla="*/ 2922360 w 4724400"/>
              <a:gd name="connsiteY651" fmla="*/ 1586232 h 6857999"/>
              <a:gd name="connsiteX652" fmla="*/ 3033099 w 4724400"/>
              <a:gd name="connsiteY652" fmla="*/ 1913175 h 6857999"/>
              <a:gd name="connsiteX653" fmla="*/ 3040214 w 4724400"/>
              <a:gd name="connsiteY653" fmla="*/ 1920694 h 6857999"/>
              <a:gd name="connsiteX654" fmla="*/ 3051308 w 4724400"/>
              <a:gd name="connsiteY654" fmla="*/ 1911226 h 6857999"/>
              <a:gd name="connsiteX655" fmla="*/ 3791335 w 4724400"/>
              <a:gd name="connsiteY655" fmla="*/ 2442781 h 6857999"/>
              <a:gd name="connsiteX656" fmla="*/ 3744063 w 4724400"/>
              <a:gd name="connsiteY656" fmla="*/ 2510325 h 6857999"/>
              <a:gd name="connsiteX657" fmla="*/ 3103695 w 4724400"/>
              <a:gd name="connsiteY657" fmla="*/ 2105302 h 6857999"/>
              <a:gd name="connsiteX658" fmla="*/ 2968137 w 4724400"/>
              <a:gd name="connsiteY658" fmla="*/ 2805672 h 6857999"/>
              <a:gd name="connsiteX659" fmla="*/ 2739231 w 4724400"/>
              <a:gd name="connsiteY659" fmla="*/ 3151701 h 6857999"/>
              <a:gd name="connsiteX660" fmla="*/ 2728882 w 4724400"/>
              <a:gd name="connsiteY660" fmla="*/ 3135084 h 6857999"/>
              <a:gd name="connsiteX661" fmla="*/ 2914282 w 4724400"/>
              <a:gd name="connsiteY661" fmla="*/ 2155807 h 6857999"/>
              <a:gd name="connsiteX662" fmla="*/ 2971660 w 4724400"/>
              <a:gd name="connsiteY662" fmla="*/ 1962486 h 6857999"/>
              <a:gd name="connsiteX663" fmla="*/ 2971809 w 4724400"/>
              <a:gd name="connsiteY663" fmla="*/ 1960615 h 6857999"/>
              <a:gd name="connsiteX664" fmla="*/ 2972315 w 4724400"/>
              <a:gd name="connsiteY664" fmla="*/ 1951821 h 6857999"/>
              <a:gd name="connsiteX665" fmla="*/ 2846641 w 4724400"/>
              <a:gd name="connsiteY665" fmla="*/ 1556749 h 6857999"/>
              <a:gd name="connsiteX666" fmla="*/ 2847461 w 4724400"/>
              <a:gd name="connsiteY666" fmla="*/ 1548729 h 6857999"/>
              <a:gd name="connsiteX667" fmla="*/ 2058558 w 4724400"/>
              <a:gd name="connsiteY667" fmla="*/ 1071804 h 6857999"/>
              <a:gd name="connsiteX668" fmla="*/ 2291089 w 4724400"/>
              <a:gd name="connsiteY668" fmla="*/ 1585512 h 6857999"/>
              <a:gd name="connsiteX669" fmla="*/ 2473792 w 4724400"/>
              <a:gd name="connsiteY669" fmla="*/ 2432858 h 6857999"/>
              <a:gd name="connsiteX670" fmla="*/ 2420124 w 4724400"/>
              <a:gd name="connsiteY670" fmla="*/ 2495762 h 6857999"/>
              <a:gd name="connsiteX671" fmla="*/ 2119846 w 4724400"/>
              <a:gd name="connsiteY671" fmla="*/ 1872898 h 6857999"/>
              <a:gd name="connsiteX672" fmla="*/ 1995210 w 4724400"/>
              <a:gd name="connsiteY672" fmla="*/ 1288346 h 6857999"/>
              <a:gd name="connsiteX673" fmla="*/ 1850975 w 4724400"/>
              <a:gd name="connsiteY673" fmla="*/ 1540820 h 6857999"/>
              <a:gd name="connsiteX674" fmla="*/ 1723490 w 4724400"/>
              <a:gd name="connsiteY674" fmla="*/ 1688355 h 6857999"/>
              <a:gd name="connsiteX675" fmla="*/ 1710157 w 4724400"/>
              <a:gd name="connsiteY675" fmla="*/ 1683354 h 6857999"/>
              <a:gd name="connsiteX676" fmla="*/ 1807265 w 4724400"/>
              <a:gd name="connsiteY676" fmla="*/ 1336896 h 6857999"/>
              <a:gd name="connsiteX677" fmla="*/ 2011049 w 4724400"/>
              <a:gd name="connsiteY677" fmla="*/ 1173376 h 6857999"/>
              <a:gd name="connsiteX678" fmla="*/ 2014681 w 4724400"/>
              <a:gd name="connsiteY678" fmla="*/ 1167830 h 6857999"/>
              <a:gd name="connsiteX679" fmla="*/ 1971037 w 4724400"/>
              <a:gd name="connsiteY679" fmla="*/ 1015438 h 6857999"/>
              <a:gd name="connsiteX680" fmla="*/ 1971858 w 4724400"/>
              <a:gd name="connsiteY680" fmla="*/ 1007420 h 6857999"/>
              <a:gd name="connsiteX681" fmla="*/ 1729505 w 4724400"/>
              <a:gd name="connsiteY681" fmla="*/ 808882 h 6857999"/>
              <a:gd name="connsiteX682" fmla="*/ 1506007 w 4724400"/>
              <a:gd name="connsiteY682" fmla="*/ 597733 h 6857999"/>
              <a:gd name="connsiteX683" fmla="*/ 1499912 w 4724400"/>
              <a:gd name="connsiteY683" fmla="*/ 1795211 h 6857999"/>
              <a:gd name="connsiteX684" fmla="*/ 1444926 w 4724400"/>
              <a:gd name="connsiteY684" fmla="*/ 1841464 h 6857999"/>
              <a:gd name="connsiteX685" fmla="*/ 1425791 w 4724400"/>
              <a:gd name="connsiteY685" fmla="*/ 572788 h 6857999"/>
              <a:gd name="connsiteX686" fmla="*/ 1435390 w 4724400"/>
              <a:gd name="connsiteY686" fmla="*/ 560750 h 6857999"/>
              <a:gd name="connsiteX687" fmla="*/ 1451502 w 4724400"/>
              <a:gd name="connsiteY687" fmla="*/ 542471 h 6857999"/>
              <a:gd name="connsiteX688" fmla="*/ 1194128 w 4724400"/>
              <a:gd name="connsiteY688" fmla="*/ 250903 h 6857999"/>
              <a:gd name="connsiteX689" fmla="*/ 890158 w 4724400"/>
              <a:gd name="connsiteY689" fmla="*/ 0 h 6857999"/>
              <a:gd name="connsiteX690" fmla="*/ 937892 w 4724400"/>
              <a:gd name="connsiteY690" fmla="*/ 0 h 6857999"/>
              <a:gd name="connsiteX691" fmla="*/ 924483 w 4724400"/>
              <a:gd name="connsiteY691" fmla="*/ 30495 h 6857999"/>
              <a:gd name="connsiteX692" fmla="*/ 872288 w 4724400"/>
              <a:gd name="connsiteY692" fmla="*/ 306259 h 6857999"/>
              <a:gd name="connsiteX693" fmla="*/ 1006247 w 4724400"/>
              <a:gd name="connsiteY693" fmla="*/ 727373 h 6857999"/>
              <a:gd name="connsiteX694" fmla="*/ 986481 w 4724400"/>
              <a:gd name="connsiteY694" fmla="*/ 1611960 h 6857999"/>
              <a:gd name="connsiteX695" fmla="*/ 928400 w 4724400"/>
              <a:gd name="connsiteY695" fmla="*/ 1663986 h 6857999"/>
              <a:gd name="connsiteX696" fmla="*/ 771281 w 4724400"/>
              <a:gd name="connsiteY696" fmla="*/ 368438 h 6857999"/>
              <a:gd name="connsiteX697" fmla="*/ 200540 w 4724400"/>
              <a:gd name="connsiteY697" fmla="*/ 942511 h 6857999"/>
              <a:gd name="connsiteX698" fmla="*/ 170253 w 4724400"/>
              <a:gd name="connsiteY698" fmla="*/ 942567 h 6857999"/>
              <a:gd name="connsiteX699" fmla="*/ 442049 w 4724400"/>
              <a:gd name="connsiteY699" fmla="*/ 489150 h 6857999"/>
              <a:gd name="connsiteX700" fmla="*/ 788582 w 4724400"/>
              <a:gd name="connsiteY700" fmla="*/ 301724 h 6857999"/>
              <a:gd name="connsiteX701" fmla="*/ 788312 w 4724400"/>
              <a:gd name="connsiteY701" fmla="*/ 276498 h 6857999"/>
              <a:gd name="connsiteX702" fmla="*/ 847625 w 4724400"/>
              <a:gd name="connsiteY702" fmla="*/ 89075 h 6857999"/>
              <a:gd name="connsiteX703" fmla="*/ 29788 w 4724400"/>
              <a:gd name="connsiteY703" fmla="*/ 0 h 6857999"/>
              <a:gd name="connsiteX704" fmla="*/ 93321 w 4724400"/>
              <a:gd name="connsiteY704" fmla="*/ 0 h 6857999"/>
              <a:gd name="connsiteX705" fmla="*/ 79142 w 4724400"/>
              <a:gd name="connsiteY705" fmla="*/ 68966 h 6857999"/>
              <a:gd name="connsiteX706" fmla="*/ 21253 w 4724400"/>
              <a:gd name="connsiteY706" fmla="*/ 535687 h 6857999"/>
              <a:gd name="connsiteX707" fmla="*/ 61909 w 4724400"/>
              <a:gd name="connsiteY707" fmla="*/ 380358 h 6857999"/>
              <a:gd name="connsiteX708" fmla="*/ 118339 w 4724400"/>
              <a:gd name="connsiteY708" fmla="*/ 184712 h 6857999"/>
              <a:gd name="connsiteX709" fmla="*/ 154192 w 4724400"/>
              <a:gd name="connsiteY709" fmla="*/ 87864 h 6857999"/>
              <a:gd name="connsiteX710" fmla="*/ 186604 w 4724400"/>
              <a:gd name="connsiteY710" fmla="*/ 0 h 6857999"/>
              <a:gd name="connsiteX711" fmla="*/ 216386 w 4724400"/>
              <a:gd name="connsiteY711" fmla="*/ 0 h 6857999"/>
              <a:gd name="connsiteX712" fmla="*/ 180314 w 4724400"/>
              <a:gd name="connsiteY712" fmla="*/ 97640 h 6857999"/>
              <a:gd name="connsiteX713" fmla="*/ 144924 w 4724400"/>
              <a:gd name="connsiteY713" fmla="*/ 193392 h 6857999"/>
              <a:gd name="connsiteX714" fmla="*/ 89413 w 4724400"/>
              <a:gd name="connsiteY714" fmla="*/ 386853 h 6857999"/>
              <a:gd name="connsiteX715" fmla="*/ 49686 w 4724400"/>
              <a:gd name="connsiteY715" fmla="*/ 539999 h 6857999"/>
              <a:gd name="connsiteX716" fmla="*/ 236604 w 4724400"/>
              <a:gd name="connsiteY716" fmla="*/ 152292 h 6857999"/>
              <a:gd name="connsiteX717" fmla="*/ 289375 w 4724400"/>
              <a:gd name="connsiteY717" fmla="*/ 0 h 6857999"/>
              <a:gd name="connsiteX718" fmla="*/ 369729 w 4724400"/>
              <a:gd name="connsiteY718" fmla="*/ 0 h 6857999"/>
              <a:gd name="connsiteX719" fmla="*/ 354160 w 4724400"/>
              <a:gd name="connsiteY719" fmla="*/ 65656 h 6857999"/>
              <a:gd name="connsiteX720" fmla="*/ 21325 w 4724400"/>
              <a:gd name="connsiteY720" fmla="*/ 763628 h 6857999"/>
              <a:gd name="connsiteX721" fmla="*/ 6426 w 4724400"/>
              <a:gd name="connsiteY721" fmla="*/ 785104 h 6857999"/>
              <a:gd name="connsiteX722" fmla="*/ 0 w 4724400"/>
              <a:gd name="connsiteY722" fmla="*/ 789215 h 6857999"/>
              <a:gd name="connsiteX723" fmla="*/ 0 w 4724400"/>
              <a:gd name="connsiteY723" fmla="*/ 163142 h 6857999"/>
              <a:gd name="connsiteX724" fmla="*/ 20220 w 4724400"/>
              <a:gd name="connsiteY724" fmla="*/ 3741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</a:cxnLst>
            <a:rect l="l" t="t" r="r" b="b"/>
            <a:pathLst>
              <a:path w="4724400" h="6857999">
                <a:moveTo>
                  <a:pt x="0" y="6805948"/>
                </a:moveTo>
                <a:lnTo>
                  <a:pt x="15600" y="6813099"/>
                </a:lnTo>
                <a:cubicBezTo>
                  <a:pt x="48179" y="6826367"/>
                  <a:pt x="82589" y="6838841"/>
                  <a:pt x="117632" y="6850060"/>
                </a:cubicBezTo>
                <a:lnTo>
                  <a:pt x="146175" y="6857998"/>
                </a:lnTo>
                <a:lnTo>
                  <a:pt x="54597" y="6857998"/>
                </a:lnTo>
                <a:lnTo>
                  <a:pt x="0" y="6831490"/>
                </a:lnTo>
                <a:close/>
                <a:moveTo>
                  <a:pt x="0" y="6736157"/>
                </a:moveTo>
                <a:lnTo>
                  <a:pt x="114811" y="6784122"/>
                </a:lnTo>
                <a:lnTo>
                  <a:pt x="138159" y="6793465"/>
                </a:lnTo>
                <a:cubicBezTo>
                  <a:pt x="184756" y="6812785"/>
                  <a:pt x="226800" y="6829482"/>
                  <a:pt x="270310" y="6840638"/>
                </a:cubicBezTo>
                <a:lnTo>
                  <a:pt x="358932" y="6857999"/>
                </a:lnTo>
                <a:lnTo>
                  <a:pt x="228496" y="6857999"/>
                </a:lnTo>
                <a:lnTo>
                  <a:pt x="126481" y="6821149"/>
                </a:lnTo>
                <a:lnTo>
                  <a:pt x="103134" y="6811799"/>
                </a:lnTo>
                <a:lnTo>
                  <a:pt x="0" y="6767913"/>
                </a:lnTo>
                <a:close/>
                <a:moveTo>
                  <a:pt x="2460543" y="6515312"/>
                </a:moveTo>
                <a:lnTo>
                  <a:pt x="2286201" y="6525103"/>
                </a:lnTo>
                <a:cubicBezTo>
                  <a:pt x="2228694" y="6528458"/>
                  <a:pt x="2169369" y="6531530"/>
                  <a:pt x="2110427" y="6532104"/>
                </a:cubicBezTo>
                <a:cubicBezTo>
                  <a:pt x="2058946" y="6532538"/>
                  <a:pt x="2007242" y="6530381"/>
                  <a:pt x="1956742" y="6528403"/>
                </a:cubicBezTo>
                <a:cubicBezTo>
                  <a:pt x="1815643" y="6523421"/>
                  <a:pt x="1669606" y="6518329"/>
                  <a:pt x="1534307" y="6560369"/>
                </a:cubicBezTo>
                <a:cubicBezTo>
                  <a:pt x="1506964" y="6568983"/>
                  <a:pt x="1480544" y="6579668"/>
                  <a:pt x="1454538" y="6591702"/>
                </a:cubicBezTo>
                <a:cubicBezTo>
                  <a:pt x="1508795" y="6597451"/>
                  <a:pt x="1564033" y="6600803"/>
                  <a:pt x="1619950" y="6599765"/>
                </a:cubicBezTo>
                <a:cubicBezTo>
                  <a:pt x="1760796" y="6598297"/>
                  <a:pt x="1904212" y="6576077"/>
                  <a:pt x="2044875" y="6563693"/>
                </a:cubicBezTo>
                <a:cubicBezTo>
                  <a:pt x="2158459" y="6554204"/>
                  <a:pt x="2431086" y="6537707"/>
                  <a:pt x="2460543" y="6515312"/>
                </a:cubicBezTo>
                <a:close/>
                <a:moveTo>
                  <a:pt x="1883620" y="6459370"/>
                </a:moveTo>
                <a:cubicBezTo>
                  <a:pt x="1757800" y="6463303"/>
                  <a:pt x="1630678" y="6481291"/>
                  <a:pt x="1532156" y="6529929"/>
                </a:cubicBezTo>
                <a:cubicBezTo>
                  <a:pt x="1670483" y="6488352"/>
                  <a:pt x="1816519" y="6493450"/>
                  <a:pt x="1958230" y="6498517"/>
                </a:cubicBezTo>
                <a:cubicBezTo>
                  <a:pt x="2008720" y="6500495"/>
                  <a:pt x="2060523" y="6502029"/>
                  <a:pt x="2110707" y="6502035"/>
                </a:cubicBezTo>
                <a:cubicBezTo>
                  <a:pt x="2168940" y="6501999"/>
                  <a:pt x="2227759" y="6498204"/>
                  <a:pt x="2285171" y="6495471"/>
                </a:cubicBezTo>
                <a:lnTo>
                  <a:pt x="2385179" y="6489665"/>
                </a:lnTo>
                <a:cubicBezTo>
                  <a:pt x="2348158" y="6484629"/>
                  <a:pt x="2296424" y="6478620"/>
                  <a:pt x="2227262" y="6473140"/>
                </a:cubicBezTo>
                <a:cubicBezTo>
                  <a:pt x="2133953" y="6465560"/>
                  <a:pt x="2009438" y="6455438"/>
                  <a:pt x="1883620" y="6459370"/>
                </a:cubicBezTo>
                <a:close/>
                <a:moveTo>
                  <a:pt x="1611255" y="5884754"/>
                </a:moveTo>
                <a:cubicBezTo>
                  <a:pt x="1475034" y="6070158"/>
                  <a:pt x="1320332" y="6315508"/>
                  <a:pt x="1357588" y="6496752"/>
                </a:cubicBezTo>
                <a:cubicBezTo>
                  <a:pt x="1404118" y="6270055"/>
                  <a:pt x="1507631" y="6063621"/>
                  <a:pt x="1611255" y="5884754"/>
                </a:cubicBezTo>
                <a:close/>
                <a:moveTo>
                  <a:pt x="1646205" y="5883072"/>
                </a:moveTo>
                <a:cubicBezTo>
                  <a:pt x="1542170" y="6060592"/>
                  <a:pt x="1436044" y="6267900"/>
                  <a:pt x="1387600" y="6494950"/>
                </a:cubicBezTo>
                <a:cubicBezTo>
                  <a:pt x="1504199" y="6300136"/>
                  <a:pt x="1601945" y="6103069"/>
                  <a:pt x="1646205" y="5883072"/>
                </a:cubicBezTo>
                <a:close/>
                <a:moveTo>
                  <a:pt x="0" y="5845526"/>
                </a:moveTo>
                <a:lnTo>
                  <a:pt x="23370" y="5869422"/>
                </a:lnTo>
                <a:cubicBezTo>
                  <a:pt x="131924" y="5985784"/>
                  <a:pt x="231640" y="6107018"/>
                  <a:pt x="321428" y="6212316"/>
                </a:cubicBezTo>
                <a:cubicBezTo>
                  <a:pt x="452682" y="6366340"/>
                  <a:pt x="578409" y="6507973"/>
                  <a:pt x="626000" y="6710671"/>
                </a:cubicBezTo>
                <a:cubicBezTo>
                  <a:pt x="638757" y="6764837"/>
                  <a:pt x="647619" y="6810078"/>
                  <a:pt x="661825" y="6854298"/>
                </a:cubicBezTo>
                <a:lnTo>
                  <a:pt x="663298" y="6857998"/>
                </a:lnTo>
                <a:lnTo>
                  <a:pt x="431765" y="6857998"/>
                </a:lnTo>
                <a:lnTo>
                  <a:pt x="293576" y="6816656"/>
                </a:lnTo>
                <a:cubicBezTo>
                  <a:pt x="240014" y="6798833"/>
                  <a:pt x="187020" y="6779815"/>
                  <a:pt x="134480" y="6760867"/>
                </a:cubicBezTo>
                <a:lnTo>
                  <a:pt x="0" y="6714215"/>
                </a:lnTo>
                <a:lnTo>
                  <a:pt x="0" y="6683873"/>
                </a:lnTo>
                <a:lnTo>
                  <a:pt x="143737" y="6732821"/>
                </a:lnTo>
                <a:cubicBezTo>
                  <a:pt x="255889" y="6773078"/>
                  <a:pt x="371066" y="6813801"/>
                  <a:pt x="488162" y="6842006"/>
                </a:cubicBezTo>
                <a:cubicBezTo>
                  <a:pt x="358293" y="6763794"/>
                  <a:pt x="187560" y="6705586"/>
                  <a:pt x="44855" y="6674734"/>
                </a:cubicBezTo>
                <a:lnTo>
                  <a:pt x="0" y="6668575"/>
                </a:lnTo>
                <a:lnTo>
                  <a:pt x="0" y="6628217"/>
                </a:lnTo>
                <a:lnTo>
                  <a:pt x="144942" y="6657611"/>
                </a:lnTo>
                <a:cubicBezTo>
                  <a:pt x="201726" y="6672044"/>
                  <a:pt x="257694" y="6689595"/>
                  <a:pt x="312446" y="6711283"/>
                </a:cubicBezTo>
                <a:cubicBezTo>
                  <a:pt x="343371" y="6723712"/>
                  <a:pt x="523593" y="6837187"/>
                  <a:pt x="477357" y="6799347"/>
                </a:cubicBezTo>
                <a:cubicBezTo>
                  <a:pt x="362978" y="6704934"/>
                  <a:pt x="237571" y="6617800"/>
                  <a:pt x="134228" y="6503934"/>
                </a:cubicBezTo>
                <a:lnTo>
                  <a:pt x="0" y="6334256"/>
                </a:lnTo>
                <a:lnTo>
                  <a:pt x="0" y="6221686"/>
                </a:lnTo>
                <a:lnTo>
                  <a:pt x="113296" y="6402069"/>
                </a:lnTo>
                <a:cubicBezTo>
                  <a:pt x="227569" y="6561808"/>
                  <a:pt x="381603" y="6676399"/>
                  <a:pt x="523262" y="6807025"/>
                </a:cubicBezTo>
                <a:cubicBezTo>
                  <a:pt x="495103" y="6748256"/>
                  <a:pt x="449573" y="6697712"/>
                  <a:pt x="404364" y="6649139"/>
                </a:cubicBezTo>
                <a:lnTo>
                  <a:pt x="392074" y="6636358"/>
                </a:lnTo>
                <a:cubicBezTo>
                  <a:pt x="280930" y="6516822"/>
                  <a:pt x="177660" y="6386311"/>
                  <a:pt x="77450" y="6260110"/>
                </a:cubicBezTo>
                <a:lnTo>
                  <a:pt x="0" y="6163634"/>
                </a:lnTo>
                <a:lnTo>
                  <a:pt x="0" y="6117703"/>
                </a:lnTo>
                <a:lnTo>
                  <a:pt x="99669" y="6240461"/>
                </a:lnTo>
                <a:cubicBezTo>
                  <a:pt x="199276" y="6366562"/>
                  <a:pt x="302033" y="6496348"/>
                  <a:pt x="412670" y="6615176"/>
                </a:cubicBezTo>
                <a:lnTo>
                  <a:pt x="424960" y="6627949"/>
                </a:lnTo>
                <a:cubicBezTo>
                  <a:pt x="452087" y="6657095"/>
                  <a:pt x="479817" y="6686334"/>
                  <a:pt x="504043" y="6718236"/>
                </a:cubicBezTo>
                <a:cubicBezTo>
                  <a:pt x="434583" y="6569208"/>
                  <a:pt x="350187" y="6428779"/>
                  <a:pt x="251759" y="6299011"/>
                </a:cubicBezTo>
                <a:cubicBezTo>
                  <a:pt x="180915" y="6205508"/>
                  <a:pt x="102557" y="6117579"/>
                  <a:pt x="21191" y="6033111"/>
                </a:cubicBezTo>
                <a:lnTo>
                  <a:pt x="0" y="6012219"/>
                </a:lnTo>
                <a:lnTo>
                  <a:pt x="0" y="5971257"/>
                </a:lnTo>
                <a:lnTo>
                  <a:pt x="41571" y="6012292"/>
                </a:lnTo>
                <a:cubicBezTo>
                  <a:pt x="123333" y="6097220"/>
                  <a:pt x="202225" y="6185713"/>
                  <a:pt x="273883" y="6279980"/>
                </a:cubicBezTo>
                <a:cubicBezTo>
                  <a:pt x="380040" y="6419905"/>
                  <a:pt x="469472" y="6571994"/>
                  <a:pt x="541341" y="6733560"/>
                </a:cubicBezTo>
                <a:cubicBezTo>
                  <a:pt x="542355" y="6694639"/>
                  <a:pt x="542948" y="6654374"/>
                  <a:pt x="531634" y="6610993"/>
                </a:cubicBezTo>
                <a:cubicBezTo>
                  <a:pt x="490540" y="6454784"/>
                  <a:pt x="347902" y="6314397"/>
                  <a:pt x="247554" y="6197148"/>
                </a:cubicBezTo>
                <a:cubicBezTo>
                  <a:pt x="178265" y="6115731"/>
                  <a:pt x="107245" y="6035491"/>
                  <a:pt x="33651" y="5957901"/>
                </a:cubicBezTo>
                <a:lnTo>
                  <a:pt x="0" y="5925131"/>
                </a:lnTo>
                <a:close/>
                <a:moveTo>
                  <a:pt x="1656340" y="5825040"/>
                </a:moveTo>
                <a:cubicBezTo>
                  <a:pt x="1655542" y="5826205"/>
                  <a:pt x="1654747" y="5827360"/>
                  <a:pt x="1653246" y="5829053"/>
                </a:cubicBezTo>
                <a:lnTo>
                  <a:pt x="1655667" y="5829425"/>
                </a:lnTo>
                <a:close/>
                <a:moveTo>
                  <a:pt x="2630124" y="5591852"/>
                </a:moveTo>
                <a:cubicBezTo>
                  <a:pt x="2477082" y="5593954"/>
                  <a:pt x="2324114" y="5611746"/>
                  <a:pt x="2177648" y="5630119"/>
                </a:cubicBezTo>
                <a:cubicBezTo>
                  <a:pt x="2143127" y="5634568"/>
                  <a:pt x="2109856" y="5639754"/>
                  <a:pt x="2076258" y="5650510"/>
                </a:cubicBezTo>
                <a:cubicBezTo>
                  <a:pt x="2082463" y="5662642"/>
                  <a:pt x="2162157" y="5633895"/>
                  <a:pt x="2214048" y="5629828"/>
                </a:cubicBezTo>
                <a:cubicBezTo>
                  <a:pt x="2501741" y="5609845"/>
                  <a:pt x="2805089" y="5655720"/>
                  <a:pt x="3090246" y="5601337"/>
                </a:cubicBezTo>
                <a:cubicBezTo>
                  <a:pt x="3006333" y="5611321"/>
                  <a:pt x="2919037" y="5605065"/>
                  <a:pt x="2834104" y="5598847"/>
                </a:cubicBezTo>
                <a:cubicBezTo>
                  <a:pt x="2816936" y="5597562"/>
                  <a:pt x="2799771" y="5596280"/>
                  <a:pt x="2782953" y="5595539"/>
                </a:cubicBezTo>
                <a:cubicBezTo>
                  <a:pt x="2732159" y="5592194"/>
                  <a:pt x="2681137" y="5591152"/>
                  <a:pt x="2630124" y="5591852"/>
                </a:cubicBezTo>
                <a:close/>
                <a:moveTo>
                  <a:pt x="2751064" y="5525300"/>
                </a:moveTo>
                <a:cubicBezTo>
                  <a:pt x="2704155" y="5524070"/>
                  <a:pt x="2658863" y="5525064"/>
                  <a:pt x="2618554" y="5525937"/>
                </a:cubicBezTo>
                <a:cubicBezTo>
                  <a:pt x="2508038" y="5528402"/>
                  <a:pt x="2408741" y="5531370"/>
                  <a:pt x="2311014" y="5550189"/>
                </a:cubicBezTo>
                <a:cubicBezTo>
                  <a:pt x="2246417" y="5562376"/>
                  <a:pt x="2186894" y="5581286"/>
                  <a:pt x="2134103" y="5605852"/>
                </a:cubicBezTo>
                <a:cubicBezTo>
                  <a:pt x="2147385" y="5603489"/>
                  <a:pt x="2160456" y="5602024"/>
                  <a:pt x="2174084" y="5600203"/>
                </a:cubicBezTo>
                <a:cubicBezTo>
                  <a:pt x="2370475" y="5575001"/>
                  <a:pt x="2579125" y="5551921"/>
                  <a:pt x="2785199" y="5564971"/>
                </a:cubicBezTo>
                <a:lnTo>
                  <a:pt x="2836697" y="5568822"/>
                </a:lnTo>
                <a:cubicBezTo>
                  <a:pt x="2913331" y="5574228"/>
                  <a:pt x="2991761" y="5580014"/>
                  <a:pt x="3066345" y="5573703"/>
                </a:cubicBezTo>
                <a:cubicBezTo>
                  <a:pt x="3036778" y="5568851"/>
                  <a:pt x="3007621" y="5562210"/>
                  <a:pt x="2978461" y="5555562"/>
                </a:cubicBezTo>
                <a:cubicBezTo>
                  <a:pt x="2950203" y="5549116"/>
                  <a:pt x="2921945" y="5542665"/>
                  <a:pt x="2893277" y="5538004"/>
                </a:cubicBezTo>
                <a:cubicBezTo>
                  <a:pt x="2846501" y="5529982"/>
                  <a:pt x="2797974" y="5526529"/>
                  <a:pt x="2751064" y="5525300"/>
                </a:cubicBezTo>
                <a:close/>
                <a:moveTo>
                  <a:pt x="2636807" y="5458317"/>
                </a:moveTo>
                <a:cubicBezTo>
                  <a:pt x="2511188" y="5456650"/>
                  <a:pt x="2361021" y="5479881"/>
                  <a:pt x="2236775" y="5536349"/>
                </a:cubicBezTo>
                <a:cubicBezTo>
                  <a:pt x="2259387" y="5530319"/>
                  <a:pt x="2281995" y="5524291"/>
                  <a:pt x="2306204" y="5519543"/>
                </a:cubicBezTo>
                <a:cubicBezTo>
                  <a:pt x="2406280" y="5500749"/>
                  <a:pt x="2506685" y="5497081"/>
                  <a:pt x="2619005" y="5494992"/>
                </a:cubicBezTo>
                <a:cubicBezTo>
                  <a:pt x="2701072" y="5493085"/>
                  <a:pt x="2803428" y="5491236"/>
                  <a:pt x="2899676" y="5507848"/>
                </a:cubicBezTo>
                <a:cubicBezTo>
                  <a:pt x="2928691" y="5513052"/>
                  <a:pt x="2957502" y="5519151"/>
                  <a:pt x="2986662" y="5525798"/>
                </a:cubicBezTo>
                <a:cubicBezTo>
                  <a:pt x="3025723" y="5534530"/>
                  <a:pt x="3063542" y="5542536"/>
                  <a:pt x="3101623" y="5547311"/>
                </a:cubicBezTo>
                <a:cubicBezTo>
                  <a:pt x="2954636" y="5490328"/>
                  <a:pt x="2792455" y="5460700"/>
                  <a:pt x="2636807" y="5458317"/>
                </a:cubicBezTo>
                <a:close/>
                <a:moveTo>
                  <a:pt x="0" y="5142496"/>
                </a:moveTo>
                <a:lnTo>
                  <a:pt x="127996" y="5201004"/>
                </a:lnTo>
                <a:cubicBezTo>
                  <a:pt x="360812" y="5325151"/>
                  <a:pt x="547980" y="5518563"/>
                  <a:pt x="661087" y="5790959"/>
                </a:cubicBezTo>
                <a:cubicBezTo>
                  <a:pt x="808965" y="5905246"/>
                  <a:pt x="932653" y="6044012"/>
                  <a:pt x="1029402" y="6204913"/>
                </a:cubicBezTo>
                <a:cubicBezTo>
                  <a:pt x="1035975" y="6141856"/>
                  <a:pt x="1034897" y="6159666"/>
                  <a:pt x="1046692" y="6015372"/>
                </a:cubicBezTo>
                <a:cubicBezTo>
                  <a:pt x="1068452" y="5749157"/>
                  <a:pt x="1080160" y="5533819"/>
                  <a:pt x="1024238" y="5336275"/>
                </a:cubicBezTo>
                <a:cubicBezTo>
                  <a:pt x="1039478" y="5267180"/>
                  <a:pt x="1107861" y="5351481"/>
                  <a:pt x="1138131" y="5600804"/>
                </a:cubicBezTo>
                <a:cubicBezTo>
                  <a:pt x="1140750" y="5745349"/>
                  <a:pt x="1138236" y="5891029"/>
                  <a:pt x="1127280" y="6039262"/>
                </a:cubicBezTo>
                <a:cubicBezTo>
                  <a:pt x="1108357" y="6291971"/>
                  <a:pt x="1074713" y="6543716"/>
                  <a:pt x="1026642" y="6792600"/>
                </a:cubicBezTo>
                <a:cubicBezTo>
                  <a:pt x="1130130" y="6727745"/>
                  <a:pt x="1224262" y="6639036"/>
                  <a:pt x="1327075" y="6590735"/>
                </a:cubicBezTo>
                <a:cubicBezTo>
                  <a:pt x="1328762" y="6587786"/>
                  <a:pt x="1331155" y="6584312"/>
                  <a:pt x="1332848" y="6581371"/>
                </a:cubicBezTo>
                <a:cubicBezTo>
                  <a:pt x="1327684" y="6578656"/>
                  <a:pt x="1322621" y="6575317"/>
                  <a:pt x="1320586" y="6572441"/>
                </a:cubicBezTo>
                <a:cubicBezTo>
                  <a:pt x="1127046" y="6311498"/>
                  <a:pt x="1526112" y="5858248"/>
                  <a:pt x="1669632" y="5665639"/>
                </a:cubicBezTo>
                <a:cubicBezTo>
                  <a:pt x="1682895" y="5647816"/>
                  <a:pt x="1749910" y="5675384"/>
                  <a:pt x="1749165" y="5696416"/>
                </a:cubicBezTo>
                <a:cubicBezTo>
                  <a:pt x="1740476" y="5983368"/>
                  <a:pt x="1637864" y="6228377"/>
                  <a:pt x="1502249" y="6466405"/>
                </a:cubicBezTo>
                <a:cubicBezTo>
                  <a:pt x="1725190" y="6382070"/>
                  <a:pt x="2047033" y="6424367"/>
                  <a:pt x="2238637" y="6419148"/>
                </a:cubicBezTo>
                <a:cubicBezTo>
                  <a:pt x="2408385" y="6415062"/>
                  <a:pt x="2531389" y="6424957"/>
                  <a:pt x="2642775" y="6563116"/>
                </a:cubicBezTo>
                <a:cubicBezTo>
                  <a:pt x="2652137" y="6574800"/>
                  <a:pt x="2636747" y="6578204"/>
                  <a:pt x="2628681" y="6578254"/>
                </a:cubicBezTo>
                <a:cubicBezTo>
                  <a:pt x="2285142" y="6584519"/>
                  <a:pt x="1943610" y="6642343"/>
                  <a:pt x="1600072" y="6648608"/>
                </a:cubicBezTo>
                <a:cubicBezTo>
                  <a:pt x="1541036" y="6649807"/>
                  <a:pt x="1450884" y="6627657"/>
                  <a:pt x="1391841" y="6641028"/>
                </a:cubicBezTo>
                <a:cubicBezTo>
                  <a:pt x="1391239" y="6640935"/>
                  <a:pt x="1390538" y="6641468"/>
                  <a:pt x="1389928" y="6641375"/>
                </a:cubicBezTo>
                <a:cubicBezTo>
                  <a:pt x="1386712" y="6642158"/>
                  <a:pt x="1383592" y="6642319"/>
                  <a:pt x="1380979" y="6643204"/>
                </a:cubicBezTo>
                <a:cubicBezTo>
                  <a:pt x="1295418" y="6670925"/>
                  <a:pt x="1201880" y="6759768"/>
                  <a:pt x="1108685" y="6824788"/>
                </a:cubicBezTo>
                <a:lnTo>
                  <a:pt x="1051559" y="6857998"/>
                </a:lnTo>
                <a:lnTo>
                  <a:pt x="925940" y="6857998"/>
                </a:lnTo>
                <a:lnTo>
                  <a:pt x="949746" y="6745652"/>
                </a:lnTo>
                <a:cubicBezTo>
                  <a:pt x="977694" y="6600749"/>
                  <a:pt x="1000382" y="6454800"/>
                  <a:pt x="1017902" y="6308216"/>
                </a:cubicBezTo>
                <a:cubicBezTo>
                  <a:pt x="1015769" y="6305964"/>
                  <a:pt x="1013539" y="6304343"/>
                  <a:pt x="1012614" y="6302278"/>
                </a:cubicBezTo>
                <a:cubicBezTo>
                  <a:pt x="921548" y="6120471"/>
                  <a:pt x="798037" y="5964433"/>
                  <a:pt x="644615" y="5837768"/>
                </a:cubicBezTo>
                <a:cubicBezTo>
                  <a:pt x="639869" y="5836403"/>
                  <a:pt x="633910" y="5834843"/>
                  <a:pt x="627546" y="5831943"/>
                </a:cubicBezTo>
                <a:cubicBezTo>
                  <a:pt x="440473" y="5751050"/>
                  <a:pt x="281887" y="5620709"/>
                  <a:pt x="128963" y="5481226"/>
                </a:cubicBezTo>
                <a:lnTo>
                  <a:pt x="0" y="5361850"/>
                </a:lnTo>
                <a:lnTo>
                  <a:pt x="0" y="5297634"/>
                </a:lnTo>
                <a:lnTo>
                  <a:pt x="40861" y="5333413"/>
                </a:lnTo>
                <a:cubicBezTo>
                  <a:pt x="193141" y="5476012"/>
                  <a:pt x="339724" y="5631340"/>
                  <a:pt x="514278" y="5738345"/>
                </a:cubicBezTo>
                <a:cubicBezTo>
                  <a:pt x="449538" y="5691903"/>
                  <a:pt x="392547" y="5631267"/>
                  <a:pt x="337180" y="5572174"/>
                </a:cubicBezTo>
                <a:cubicBezTo>
                  <a:pt x="326006" y="5560210"/>
                  <a:pt x="314833" y="5548247"/>
                  <a:pt x="303564" y="5536908"/>
                </a:cubicBezTo>
                <a:cubicBezTo>
                  <a:pt x="236878" y="5466783"/>
                  <a:pt x="163817" y="5402889"/>
                  <a:pt x="88496" y="5343132"/>
                </a:cubicBezTo>
                <a:lnTo>
                  <a:pt x="0" y="5277736"/>
                </a:lnTo>
                <a:lnTo>
                  <a:pt x="0" y="5241225"/>
                </a:lnTo>
                <a:lnTo>
                  <a:pt x="106479" y="5319780"/>
                </a:lnTo>
                <a:cubicBezTo>
                  <a:pt x="182485" y="5380123"/>
                  <a:pt x="256358" y="5444782"/>
                  <a:pt x="324159" y="5515717"/>
                </a:cubicBezTo>
                <a:lnTo>
                  <a:pt x="357680" y="5551608"/>
                </a:lnTo>
                <a:cubicBezTo>
                  <a:pt x="407763" y="5604773"/>
                  <a:pt x="458863" y="5659374"/>
                  <a:pt x="514810" y="5702551"/>
                </a:cubicBezTo>
                <a:cubicBezTo>
                  <a:pt x="497209" y="5679989"/>
                  <a:pt x="481008" y="5656366"/>
                  <a:pt x="464808" y="5632736"/>
                </a:cubicBezTo>
                <a:cubicBezTo>
                  <a:pt x="449112" y="5609836"/>
                  <a:pt x="433420" y="5586930"/>
                  <a:pt x="416327" y="5565087"/>
                </a:cubicBezTo>
                <a:cubicBezTo>
                  <a:pt x="361064" y="5493188"/>
                  <a:pt x="289546" y="5430331"/>
                  <a:pt x="232232" y="5379904"/>
                </a:cubicBezTo>
                <a:cubicBezTo>
                  <a:pt x="153617" y="5310828"/>
                  <a:pt x="82516" y="5249322"/>
                  <a:pt x="2640" y="5200559"/>
                </a:cubicBezTo>
                <a:lnTo>
                  <a:pt x="0" y="5199146"/>
                </a:lnTo>
                <a:lnTo>
                  <a:pt x="0" y="5164774"/>
                </a:lnTo>
                <a:lnTo>
                  <a:pt x="18363" y="5174783"/>
                </a:lnTo>
                <a:cubicBezTo>
                  <a:pt x="99860" y="5225071"/>
                  <a:pt x="172172" y="5286770"/>
                  <a:pt x="251810" y="5357281"/>
                </a:cubicBezTo>
                <a:cubicBezTo>
                  <a:pt x="310235" y="5408518"/>
                  <a:pt x="382775" y="5472816"/>
                  <a:pt x="439563" y="5546863"/>
                </a:cubicBezTo>
                <a:cubicBezTo>
                  <a:pt x="456560" y="5569331"/>
                  <a:pt x="472857" y="5592330"/>
                  <a:pt x="489056" y="5615961"/>
                </a:cubicBezTo>
                <a:cubicBezTo>
                  <a:pt x="510864" y="5647485"/>
                  <a:pt x="532257" y="5677676"/>
                  <a:pt x="555845" y="5705642"/>
                </a:cubicBezTo>
                <a:cubicBezTo>
                  <a:pt x="488800" y="5569150"/>
                  <a:pt x="394131" y="5443166"/>
                  <a:pt x="287056" y="5341546"/>
                </a:cubicBezTo>
                <a:cubicBezTo>
                  <a:pt x="222125" y="5280178"/>
                  <a:pt x="138844" y="5220320"/>
                  <a:pt x="49874" y="5178238"/>
                </a:cubicBezTo>
                <a:lnTo>
                  <a:pt x="0" y="5158623"/>
                </a:lnTo>
                <a:close/>
                <a:moveTo>
                  <a:pt x="4076694" y="4944364"/>
                </a:moveTo>
                <a:cubicBezTo>
                  <a:pt x="4092586" y="5180994"/>
                  <a:pt x="4134286" y="5476223"/>
                  <a:pt x="4287610" y="5588157"/>
                </a:cubicBezTo>
                <a:cubicBezTo>
                  <a:pt x="4171130" y="5382912"/>
                  <a:pt x="4114497" y="5153179"/>
                  <a:pt x="4076694" y="4944364"/>
                </a:cubicBezTo>
                <a:close/>
                <a:moveTo>
                  <a:pt x="4103808" y="4918599"/>
                </a:moveTo>
                <a:cubicBezTo>
                  <a:pt x="4140363" y="5126676"/>
                  <a:pt x="4195478" y="5358905"/>
                  <a:pt x="4310650" y="5565760"/>
                </a:cubicBezTo>
                <a:cubicBezTo>
                  <a:pt x="4272496" y="5335710"/>
                  <a:pt x="4217566" y="5117152"/>
                  <a:pt x="4103808" y="4918599"/>
                </a:cubicBezTo>
                <a:close/>
                <a:moveTo>
                  <a:pt x="4072554" y="4867303"/>
                </a:moveTo>
                <a:cubicBezTo>
                  <a:pt x="4072702" y="4868748"/>
                  <a:pt x="4072843" y="4870186"/>
                  <a:pt x="4072780" y="4872526"/>
                </a:cubicBezTo>
                <a:lnTo>
                  <a:pt x="4074990" y="4871112"/>
                </a:lnTo>
                <a:close/>
                <a:moveTo>
                  <a:pt x="3100062" y="4866948"/>
                </a:moveTo>
                <a:cubicBezTo>
                  <a:pt x="3054598" y="4867672"/>
                  <a:pt x="3008663" y="4872522"/>
                  <a:pt x="2963625" y="4877568"/>
                </a:cubicBezTo>
                <a:cubicBezTo>
                  <a:pt x="2913679" y="4883457"/>
                  <a:pt x="2861381" y="4889314"/>
                  <a:pt x="2809956" y="4889247"/>
                </a:cubicBezTo>
                <a:cubicBezTo>
                  <a:pt x="2768849" y="4889475"/>
                  <a:pt x="2727662" y="4885932"/>
                  <a:pt x="2688275" y="4882769"/>
                </a:cubicBezTo>
                <a:cubicBezTo>
                  <a:pt x="2660443" y="4880639"/>
                  <a:pt x="2632820" y="4877611"/>
                  <a:pt x="2605133" y="4876924"/>
                </a:cubicBezTo>
                <a:cubicBezTo>
                  <a:pt x="2542005" y="4874377"/>
                  <a:pt x="2477453" y="4878112"/>
                  <a:pt x="2414900" y="4881330"/>
                </a:cubicBezTo>
                <a:cubicBezTo>
                  <a:pt x="2350347" y="4885065"/>
                  <a:pt x="2283431" y="4888772"/>
                  <a:pt x="2217605" y="4885650"/>
                </a:cubicBezTo>
                <a:lnTo>
                  <a:pt x="2199332" y="4885075"/>
                </a:lnTo>
                <a:cubicBezTo>
                  <a:pt x="2179813" y="4883768"/>
                  <a:pt x="2160089" y="4883349"/>
                  <a:pt x="2141062" y="4884027"/>
                </a:cubicBezTo>
                <a:cubicBezTo>
                  <a:pt x="2279340" y="4906717"/>
                  <a:pt x="2418587" y="4927258"/>
                  <a:pt x="2558630" y="4938088"/>
                </a:cubicBezTo>
                <a:cubicBezTo>
                  <a:pt x="2750317" y="4954217"/>
                  <a:pt x="2921561" y="4921336"/>
                  <a:pt x="3100062" y="4866948"/>
                </a:cubicBezTo>
                <a:close/>
                <a:moveTo>
                  <a:pt x="2753415" y="4783657"/>
                </a:moveTo>
                <a:cubicBezTo>
                  <a:pt x="2715812" y="4782731"/>
                  <a:pt x="2677745" y="4783278"/>
                  <a:pt x="2639521" y="4785091"/>
                </a:cubicBezTo>
                <a:cubicBezTo>
                  <a:pt x="2486624" y="4792347"/>
                  <a:pt x="2331226" y="4819883"/>
                  <a:pt x="2193068" y="4854595"/>
                </a:cubicBezTo>
                <a:cubicBezTo>
                  <a:pt x="2196324" y="4854814"/>
                  <a:pt x="2198676" y="4854838"/>
                  <a:pt x="2201931" y="4855057"/>
                </a:cubicBezTo>
                <a:lnTo>
                  <a:pt x="2219654" y="4855986"/>
                </a:lnTo>
                <a:cubicBezTo>
                  <a:pt x="2283679" y="4858722"/>
                  <a:pt x="2350037" y="4855370"/>
                  <a:pt x="2413690" y="4851445"/>
                </a:cubicBezTo>
                <a:cubicBezTo>
                  <a:pt x="2476795" y="4847874"/>
                  <a:pt x="2542257" y="4844334"/>
                  <a:pt x="2606832" y="4846715"/>
                </a:cubicBezTo>
                <a:cubicBezTo>
                  <a:pt x="2634866" y="4847944"/>
                  <a:pt x="2663590" y="4850269"/>
                  <a:pt x="2691769" y="4852935"/>
                </a:cubicBezTo>
                <a:cubicBezTo>
                  <a:pt x="2730608" y="4856456"/>
                  <a:pt x="2771445" y="4859459"/>
                  <a:pt x="2811106" y="4859393"/>
                </a:cubicBezTo>
                <a:cubicBezTo>
                  <a:pt x="2860724" y="4859079"/>
                  <a:pt x="2912124" y="4853023"/>
                  <a:pt x="2961520" y="4847493"/>
                </a:cubicBezTo>
                <a:cubicBezTo>
                  <a:pt x="2997835" y="4843425"/>
                  <a:pt x="3034156" y="4839354"/>
                  <a:pt x="3070965" y="4837270"/>
                </a:cubicBezTo>
                <a:cubicBezTo>
                  <a:pt x="2974850" y="4802463"/>
                  <a:pt x="2866224" y="4786435"/>
                  <a:pt x="2753415" y="4783657"/>
                </a:cubicBezTo>
                <a:close/>
                <a:moveTo>
                  <a:pt x="2389654" y="4275904"/>
                </a:moveTo>
                <a:cubicBezTo>
                  <a:pt x="2058380" y="4300770"/>
                  <a:pt x="1773879" y="4364703"/>
                  <a:pt x="1522266" y="4472742"/>
                </a:cubicBezTo>
                <a:lnTo>
                  <a:pt x="1464014" y="4498508"/>
                </a:lnTo>
                <a:cubicBezTo>
                  <a:pt x="1435059" y="4511659"/>
                  <a:pt x="1405759" y="4524268"/>
                  <a:pt x="1376111" y="4536334"/>
                </a:cubicBezTo>
                <a:cubicBezTo>
                  <a:pt x="1422294" y="4522124"/>
                  <a:pt x="1470274" y="4508296"/>
                  <a:pt x="1498493" y="4502509"/>
                </a:cubicBezTo>
                <a:cubicBezTo>
                  <a:pt x="1608595" y="4481142"/>
                  <a:pt x="1719912" y="4468967"/>
                  <a:pt x="1831627" y="4454994"/>
                </a:cubicBezTo>
                <a:cubicBezTo>
                  <a:pt x="2034733" y="4429326"/>
                  <a:pt x="2186680" y="4317586"/>
                  <a:pt x="2389654" y="4275904"/>
                </a:cubicBezTo>
                <a:close/>
                <a:moveTo>
                  <a:pt x="2147582" y="4220499"/>
                </a:moveTo>
                <a:cubicBezTo>
                  <a:pt x="1947585" y="4228027"/>
                  <a:pt x="1746826" y="4329700"/>
                  <a:pt x="1556088" y="4425819"/>
                </a:cubicBezTo>
                <a:cubicBezTo>
                  <a:pt x="1788857" y="4332127"/>
                  <a:pt x="2048945" y="4273854"/>
                  <a:pt x="2346927" y="4248048"/>
                </a:cubicBezTo>
                <a:cubicBezTo>
                  <a:pt x="2280831" y="4225943"/>
                  <a:pt x="2214248" y="4217991"/>
                  <a:pt x="2147582" y="4220499"/>
                </a:cubicBezTo>
                <a:close/>
                <a:moveTo>
                  <a:pt x="1790494" y="3958602"/>
                </a:moveTo>
                <a:cubicBezTo>
                  <a:pt x="1546078" y="4006086"/>
                  <a:pt x="1301131" y="4060051"/>
                  <a:pt x="1059112" y="4119804"/>
                </a:cubicBezTo>
                <a:cubicBezTo>
                  <a:pt x="1314148" y="4123003"/>
                  <a:pt x="1558894" y="4069940"/>
                  <a:pt x="1790494" y="3958602"/>
                </a:cubicBezTo>
                <a:close/>
                <a:moveTo>
                  <a:pt x="3757613" y="3936722"/>
                </a:moveTo>
                <a:cubicBezTo>
                  <a:pt x="3739428" y="4022695"/>
                  <a:pt x="3726993" y="4110355"/>
                  <a:pt x="3715314" y="4196771"/>
                </a:cubicBezTo>
                <a:cubicBezTo>
                  <a:pt x="3696476" y="4335276"/>
                  <a:pt x="3677516" y="4478465"/>
                  <a:pt x="3631611" y="4613594"/>
                </a:cubicBezTo>
                <a:cubicBezTo>
                  <a:pt x="3620645" y="4645134"/>
                  <a:pt x="3608778" y="4676477"/>
                  <a:pt x="3596909" y="4707830"/>
                </a:cubicBezTo>
                <a:lnTo>
                  <a:pt x="3581749" y="4747418"/>
                </a:lnTo>
                <a:cubicBezTo>
                  <a:pt x="3554523" y="4819250"/>
                  <a:pt x="3531238" y="4892390"/>
                  <a:pt x="3510660" y="4966094"/>
                </a:cubicBezTo>
                <a:cubicBezTo>
                  <a:pt x="3748857" y="4678857"/>
                  <a:pt x="3755323" y="4300706"/>
                  <a:pt x="3757613" y="3936722"/>
                </a:cubicBezTo>
                <a:close/>
                <a:moveTo>
                  <a:pt x="1701387" y="3919232"/>
                </a:moveTo>
                <a:cubicBezTo>
                  <a:pt x="1507766" y="3912045"/>
                  <a:pt x="1320741" y="3989836"/>
                  <a:pt x="1136310" y="4068895"/>
                </a:cubicBezTo>
                <a:cubicBezTo>
                  <a:pt x="1350954" y="4017452"/>
                  <a:pt x="1568376" y="3970366"/>
                  <a:pt x="1784782" y="3927759"/>
                </a:cubicBezTo>
                <a:cubicBezTo>
                  <a:pt x="1756841" y="3923020"/>
                  <a:pt x="1729046" y="3920259"/>
                  <a:pt x="1701387" y="3919232"/>
                </a:cubicBezTo>
                <a:close/>
                <a:moveTo>
                  <a:pt x="3733405" y="3900089"/>
                </a:moveTo>
                <a:cubicBezTo>
                  <a:pt x="3597105" y="4216426"/>
                  <a:pt x="3490805" y="4541932"/>
                  <a:pt x="3500832" y="4885010"/>
                </a:cubicBezTo>
                <a:cubicBezTo>
                  <a:pt x="3516996" y="4834817"/>
                  <a:pt x="3533505" y="4785171"/>
                  <a:pt x="3552367" y="4735553"/>
                </a:cubicBezTo>
                <a:lnTo>
                  <a:pt x="3567525" y="4695966"/>
                </a:lnTo>
                <a:cubicBezTo>
                  <a:pt x="3579742" y="4665154"/>
                  <a:pt x="3591404" y="4634706"/>
                  <a:pt x="3602372" y="4603168"/>
                </a:cubicBezTo>
                <a:cubicBezTo>
                  <a:pt x="3647108" y="4471083"/>
                  <a:pt x="3666211" y="4329343"/>
                  <a:pt x="3684639" y="4192628"/>
                </a:cubicBezTo>
                <a:cubicBezTo>
                  <a:pt x="3697672" y="4096160"/>
                  <a:pt x="3710761" y="3997344"/>
                  <a:pt x="3733405" y="3900089"/>
                </a:cubicBezTo>
                <a:close/>
                <a:moveTo>
                  <a:pt x="2800959" y="3871054"/>
                </a:moveTo>
                <a:cubicBezTo>
                  <a:pt x="2809421" y="4100939"/>
                  <a:pt x="2907977" y="4306148"/>
                  <a:pt x="3026569" y="4520780"/>
                </a:cubicBezTo>
                <a:cubicBezTo>
                  <a:pt x="2979577" y="4399850"/>
                  <a:pt x="2933143" y="4278562"/>
                  <a:pt x="2889061" y="4157302"/>
                </a:cubicBezTo>
                <a:cubicBezTo>
                  <a:pt x="2854271" y="4061517"/>
                  <a:pt x="2821632" y="3966669"/>
                  <a:pt x="2800959" y="3871054"/>
                </a:cubicBezTo>
                <a:close/>
                <a:moveTo>
                  <a:pt x="2809929" y="3701307"/>
                </a:moveTo>
                <a:cubicBezTo>
                  <a:pt x="2809867" y="3703640"/>
                  <a:pt x="2809253" y="3706334"/>
                  <a:pt x="2809197" y="3708672"/>
                </a:cubicBezTo>
                <a:cubicBezTo>
                  <a:pt x="2816609" y="3854149"/>
                  <a:pt x="2864235" y="3999199"/>
                  <a:pt x="2918306" y="4147031"/>
                </a:cubicBezTo>
                <a:cubicBezTo>
                  <a:pt x="2966436" y="4279493"/>
                  <a:pt x="3017273" y="4412529"/>
                  <a:pt x="3068858" y="4544310"/>
                </a:cubicBezTo>
                <a:cubicBezTo>
                  <a:pt x="3069715" y="4408107"/>
                  <a:pt x="3008952" y="4266858"/>
                  <a:pt x="2968879" y="4144570"/>
                </a:cubicBezTo>
                <a:cubicBezTo>
                  <a:pt x="2919376" y="3995354"/>
                  <a:pt x="2865655" y="3848072"/>
                  <a:pt x="2809929" y="3701307"/>
                </a:cubicBezTo>
                <a:close/>
                <a:moveTo>
                  <a:pt x="1867196" y="3456584"/>
                </a:moveTo>
                <a:cubicBezTo>
                  <a:pt x="1939275" y="3608228"/>
                  <a:pt x="2036188" y="3758542"/>
                  <a:pt x="2183970" y="3826505"/>
                </a:cubicBezTo>
                <a:cubicBezTo>
                  <a:pt x="2092208" y="3686686"/>
                  <a:pt x="1989300" y="3564734"/>
                  <a:pt x="1867196" y="3456584"/>
                </a:cubicBezTo>
                <a:close/>
                <a:moveTo>
                  <a:pt x="2322880" y="3078533"/>
                </a:moveTo>
                <a:cubicBezTo>
                  <a:pt x="2314902" y="3134217"/>
                  <a:pt x="2306026" y="3189710"/>
                  <a:pt x="2295695" y="3245370"/>
                </a:cubicBezTo>
                <a:cubicBezTo>
                  <a:pt x="2262659" y="3421320"/>
                  <a:pt x="2225570" y="3586065"/>
                  <a:pt x="2268858" y="3758413"/>
                </a:cubicBezTo>
                <a:cubicBezTo>
                  <a:pt x="2273785" y="3680922"/>
                  <a:pt x="2284872" y="3603320"/>
                  <a:pt x="2295899" y="3528057"/>
                </a:cubicBezTo>
                <a:cubicBezTo>
                  <a:pt x="2310584" y="3430521"/>
                  <a:pt x="2325878" y="3330298"/>
                  <a:pt x="2326306" y="3231157"/>
                </a:cubicBezTo>
                <a:cubicBezTo>
                  <a:pt x="2326349" y="3202011"/>
                  <a:pt x="2325135" y="3172131"/>
                  <a:pt x="2324274" y="3142788"/>
                </a:cubicBezTo>
                <a:cubicBezTo>
                  <a:pt x="2323575" y="3121009"/>
                  <a:pt x="2323232" y="3099770"/>
                  <a:pt x="2322880" y="3078533"/>
                </a:cubicBezTo>
                <a:close/>
                <a:moveTo>
                  <a:pt x="912797" y="2896659"/>
                </a:moveTo>
                <a:cubicBezTo>
                  <a:pt x="987675" y="3038078"/>
                  <a:pt x="1077553" y="3173735"/>
                  <a:pt x="1167201" y="3304169"/>
                </a:cubicBezTo>
                <a:cubicBezTo>
                  <a:pt x="1258595" y="3437326"/>
                  <a:pt x="1353896" y="3600936"/>
                  <a:pt x="1503848" y="3675946"/>
                </a:cubicBezTo>
                <a:cubicBezTo>
                  <a:pt x="1443175" y="3621244"/>
                  <a:pt x="1397337" y="3553231"/>
                  <a:pt x="1353091" y="3486482"/>
                </a:cubicBezTo>
                <a:cubicBezTo>
                  <a:pt x="1348731" y="3480073"/>
                  <a:pt x="1344372" y="3473665"/>
                  <a:pt x="1340012" y="3467256"/>
                </a:cubicBezTo>
                <a:cubicBezTo>
                  <a:pt x="1259674" y="3347730"/>
                  <a:pt x="1172762" y="3230102"/>
                  <a:pt x="1089196" y="3116474"/>
                </a:cubicBezTo>
                <a:cubicBezTo>
                  <a:pt x="1048102" y="3060746"/>
                  <a:pt x="1005067" y="3003195"/>
                  <a:pt x="959418" y="2948853"/>
                </a:cubicBezTo>
                <a:cubicBezTo>
                  <a:pt x="944128" y="2931040"/>
                  <a:pt x="928639" y="2914119"/>
                  <a:pt x="912797" y="2896659"/>
                </a:cubicBezTo>
                <a:close/>
                <a:moveTo>
                  <a:pt x="2363420" y="2871730"/>
                </a:moveTo>
                <a:lnTo>
                  <a:pt x="2360107" y="2915231"/>
                </a:lnTo>
                <a:cubicBezTo>
                  <a:pt x="2356940" y="2960178"/>
                  <a:pt x="2353568" y="3006017"/>
                  <a:pt x="2353099" y="3051540"/>
                </a:cubicBezTo>
                <a:cubicBezTo>
                  <a:pt x="2352858" y="3081589"/>
                  <a:pt x="2354064" y="3111470"/>
                  <a:pt x="2354925" y="3140814"/>
                </a:cubicBezTo>
                <a:cubicBezTo>
                  <a:pt x="2356138" y="3170696"/>
                  <a:pt x="2357347" y="3200579"/>
                  <a:pt x="2357104" y="3230628"/>
                </a:cubicBezTo>
                <a:cubicBezTo>
                  <a:pt x="2356269" y="3331557"/>
                  <a:pt x="2341112" y="3433224"/>
                  <a:pt x="2326221" y="3531652"/>
                </a:cubicBezTo>
                <a:cubicBezTo>
                  <a:pt x="2315466" y="3603683"/>
                  <a:pt x="2304846" y="3677150"/>
                  <a:pt x="2299836" y="3750864"/>
                </a:cubicBezTo>
                <a:cubicBezTo>
                  <a:pt x="2315186" y="3724954"/>
                  <a:pt x="2331840" y="3697443"/>
                  <a:pt x="2346877" y="3662531"/>
                </a:cubicBezTo>
                <a:cubicBezTo>
                  <a:pt x="2459154" y="3406015"/>
                  <a:pt x="2424454" y="3133900"/>
                  <a:pt x="2363420" y="2871730"/>
                </a:cubicBezTo>
                <a:close/>
                <a:moveTo>
                  <a:pt x="912921" y="2850596"/>
                </a:moveTo>
                <a:cubicBezTo>
                  <a:pt x="936881" y="2875897"/>
                  <a:pt x="961194" y="2901731"/>
                  <a:pt x="983846" y="2928627"/>
                </a:cubicBezTo>
                <a:cubicBezTo>
                  <a:pt x="1029846" y="2983517"/>
                  <a:pt x="1073228" y="3041610"/>
                  <a:pt x="1114669" y="3097880"/>
                </a:cubicBezTo>
                <a:cubicBezTo>
                  <a:pt x="1199144" y="3211700"/>
                  <a:pt x="1286398" y="3329876"/>
                  <a:pt x="1366183" y="3449753"/>
                </a:cubicBezTo>
                <a:cubicBezTo>
                  <a:pt x="1370543" y="3456162"/>
                  <a:pt x="1374903" y="3462572"/>
                  <a:pt x="1379263" y="3468981"/>
                </a:cubicBezTo>
                <a:cubicBezTo>
                  <a:pt x="1414114" y="3521040"/>
                  <a:pt x="1450010" y="3574725"/>
                  <a:pt x="1492446" y="3620389"/>
                </a:cubicBezTo>
                <a:cubicBezTo>
                  <a:pt x="1379640" y="3316219"/>
                  <a:pt x="1197433" y="3014288"/>
                  <a:pt x="912921" y="2850596"/>
                </a:cubicBezTo>
                <a:close/>
                <a:moveTo>
                  <a:pt x="2386551" y="2642862"/>
                </a:moveTo>
                <a:cubicBezTo>
                  <a:pt x="2394776" y="2644690"/>
                  <a:pt x="2401148" y="2649859"/>
                  <a:pt x="2403741" y="2659697"/>
                </a:cubicBezTo>
                <a:cubicBezTo>
                  <a:pt x="2468949" y="2907705"/>
                  <a:pt x="2536818" y="3164740"/>
                  <a:pt x="2499078" y="3423399"/>
                </a:cubicBezTo>
                <a:cubicBezTo>
                  <a:pt x="2484124" y="3524170"/>
                  <a:pt x="2447241" y="3605244"/>
                  <a:pt x="2413232" y="3700562"/>
                </a:cubicBezTo>
                <a:cubicBezTo>
                  <a:pt x="2350039" y="3880472"/>
                  <a:pt x="2357716" y="4002022"/>
                  <a:pt x="2428424" y="4178295"/>
                </a:cubicBezTo>
                <a:cubicBezTo>
                  <a:pt x="2600434" y="4289020"/>
                  <a:pt x="2768104" y="4406341"/>
                  <a:pt x="2927779" y="4531843"/>
                </a:cubicBezTo>
                <a:cubicBezTo>
                  <a:pt x="2760215" y="4223610"/>
                  <a:pt x="2637267" y="3926696"/>
                  <a:pt x="2758380" y="3561061"/>
                </a:cubicBezTo>
                <a:cubicBezTo>
                  <a:pt x="2765639" y="3539559"/>
                  <a:pt x="2835782" y="3509255"/>
                  <a:pt x="2846610" y="3538353"/>
                </a:cubicBezTo>
                <a:cubicBezTo>
                  <a:pt x="2941134" y="3779872"/>
                  <a:pt x="3029996" y="4023472"/>
                  <a:pt x="3106063" y="4271430"/>
                </a:cubicBezTo>
                <a:cubicBezTo>
                  <a:pt x="3150638" y="4415363"/>
                  <a:pt x="3185704" y="4549296"/>
                  <a:pt x="3116136" y="4688819"/>
                </a:cubicBezTo>
                <a:cubicBezTo>
                  <a:pt x="3218309" y="4776757"/>
                  <a:pt x="3317100" y="4869157"/>
                  <a:pt x="3412872" y="4966558"/>
                </a:cubicBezTo>
                <a:cubicBezTo>
                  <a:pt x="3381456" y="4499967"/>
                  <a:pt x="3566630" y="4066538"/>
                  <a:pt x="3763612" y="3645474"/>
                </a:cubicBezTo>
                <a:cubicBezTo>
                  <a:pt x="3774538" y="3622394"/>
                  <a:pt x="3852109" y="3598841"/>
                  <a:pt x="3850165" y="3638405"/>
                </a:cubicBezTo>
                <a:cubicBezTo>
                  <a:pt x="3828358" y="4125233"/>
                  <a:pt x="3904636" y="4676562"/>
                  <a:pt x="3515311" y="5051260"/>
                </a:cubicBezTo>
                <a:cubicBezTo>
                  <a:pt x="3511789" y="5054277"/>
                  <a:pt x="3506819" y="5057456"/>
                  <a:pt x="3501147" y="5059552"/>
                </a:cubicBezTo>
                <a:cubicBezTo>
                  <a:pt x="3601520" y="5167803"/>
                  <a:pt x="3698516" y="5280511"/>
                  <a:pt x="3790420" y="5401078"/>
                </a:cubicBezTo>
                <a:cubicBezTo>
                  <a:pt x="3946901" y="5606795"/>
                  <a:pt x="4090825" y="5822089"/>
                  <a:pt x="4221141" y="6045312"/>
                </a:cubicBezTo>
                <a:cubicBezTo>
                  <a:pt x="4260726" y="5923422"/>
                  <a:pt x="4276533" y="5789920"/>
                  <a:pt x="4326825" y="5681109"/>
                </a:cubicBezTo>
                <a:cubicBezTo>
                  <a:pt x="4326185" y="5677682"/>
                  <a:pt x="4325759" y="5673360"/>
                  <a:pt x="4325127" y="5669934"/>
                </a:cubicBezTo>
                <a:cubicBezTo>
                  <a:pt x="4319106" y="5671483"/>
                  <a:pt x="4312744" y="5672486"/>
                  <a:pt x="4309144" y="5671723"/>
                </a:cubicBezTo>
                <a:cubicBezTo>
                  <a:pt x="3975286" y="5608574"/>
                  <a:pt x="3989836" y="4983823"/>
                  <a:pt x="3974946" y="4736592"/>
                </a:cubicBezTo>
                <a:cubicBezTo>
                  <a:pt x="3973555" y="4713728"/>
                  <a:pt x="4046476" y="4687776"/>
                  <a:pt x="4060171" y="4704317"/>
                </a:cubicBezTo>
                <a:cubicBezTo>
                  <a:pt x="4248204" y="4928943"/>
                  <a:pt x="4331788" y="5187422"/>
                  <a:pt x="4383942" y="5463703"/>
                </a:cubicBezTo>
                <a:cubicBezTo>
                  <a:pt x="4445404" y="5353500"/>
                  <a:pt x="4548377" y="5250086"/>
                  <a:pt x="4654905" y="5156948"/>
                </a:cubicBezTo>
                <a:lnTo>
                  <a:pt x="4724400" y="5098975"/>
                </a:lnTo>
                <a:lnTo>
                  <a:pt x="4724400" y="5160063"/>
                </a:lnTo>
                <a:lnTo>
                  <a:pt x="4687505" y="5191181"/>
                </a:lnTo>
                <a:cubicBezTo>
                  <a:pt x="4588452" y="5282318"/>
                  <a:pt x="4497898" y="5385071"/>
                  <a:pt x="4451303" y="5491132"/>
                </a:cubicBezTo>
                <a:cubicBezTo>
                  <a:pt x="4493091" y="5426848"/>
                  <a:pt x="4544370" y="5370101"/>
                  <a:pt x="4599954" y="5317498"/>
                </a:cubicBezTo>
                <a:lnTo>
                  <a:pt x="4724400" y="5211392"/>
                </a:lnTo>
                <a:lnTo>
                  <a:pt x="4724400" y="5251559"/>
                </a:lnTo>
                <a:lnTo>
                  <a:pt x="4619898" y="5340764"/>
                </a:lnTo>
                <a:cubicBezTo>
                  <a:pt x="4564729" y="5393102"/>
                  <a:pt x="4514142" y="5449408"/>
                  <a:pt x="4473735" y="5512809"/>
                </a:cubicBezTo>
                <a:cubicBezTo>
                  <a:pt x="4457482" y="5538523"/>
                  <a:pt x="4443385" y="5565169"/>
                  <a:pt x="4430539" y="5592553"/>
                </a:cubicBezTo>
                <a:cubicBezTo>
                  <a:pt x="4478314" y="5558922"/>
                  <a:pt x="4525254" y="5522778"/>
                  <a:pt x="4569759" y="5482816"/>
                </a:cubicBezTo>
                <a:lnTo>
                  <a:pt x="4724400" y="5330891"/>
                </a:lnTo>
                <a:lnTo>
                  <a:pt x="4724400" y="5402912"/>
                </a:lnTo>
                <a:lnTo>
                  <a:pt x="4586888" y="5533939"/>
                </a:lnTo>
                <a:cubicBezTo>
                  <a:pt x="4539970" y="5576210"/>
                  <a:pt x="4452025" y="5622495"/>
                  <a:pt x="4413377" y="5674040"/>
                </a:cubicBezTo>
                <a:cubicBezTo>
                  <a:pt x="4412828" y="5674391"/>
                  <a:pt x="4412623" y="5675288"/>
                  <a:pt x="4412066" y="5675644"/>
                </a:cubicBezTo>
                <a:cubicBezTo>
                  <a:pt x="4409999" y="5678494"/>
                  <a:pt x="4407586" y="5680803"/>
                  <a:pt x="4406074" y="5683306"/>
                </a:cubicBezTo>
                <a:cubicBezTo>
                  <a:pt x="4338963" y="5791374"/>
                  <a:pt x="4334247" y="5992131"/>
                  <a:pt x="4271008" y="6118417"/>
                </a:cubicBezTo>
                <a:cubicBezTo>
                  <a:pt x="4270042" y="6120562"/>
                  <a:pt x="4267634" y="6122876"/>
                  <a:pt x="4265220" y="6125184"/>
                </a:cubicBezTo>
                <a:cubicBezTo>
                  <a:pt x="4388620" y="6344593"/>
                  <a:pt x="4497559" y="6571523"/>
                  <a:pt x="4590463" y="6805045"/>
                </a:cubicBezTo>
                <a:lnTo>
                  <a:pt x="4610122" y="6857999"/>
                </a:lnTo>
                <a:lnTo>
                  <a:pt x="4513231" y="6857999"/>
                </a:lnTo>
                <a:lnTo>
                  <a:pt x="4374770" y="6532596"/>
                </a:lnTo>
                <a:lnTo>
                  <a:pt x="4339518" y="6461642"/>
                </a:lnTo>
                <a:cubicBezTo>
                  <a:pt x="4208274" y="6190726"/>
                  <a:pt x="4055763" y="5930353"/>
                  <a:pt x="3884810" y="5682534"/>
                </a:cubicBezTo>
                <a:cubicBezTo>
                  <a:pt x="3881554" y="5682314"/>
                  <a:pt x="3878648" y="5682642"/>
                  <a:pt x="3876498" y="5681717"/>
                </a:cubicBezTo>
                <a:cubicBezTo>
                  <a:pt x="3679284" y="5607050"/>
                  <a:pt x="3473354" y="5574737"/>
                  <a:pt x="3263209" y="5585749"/>
                </a:cubicBezTo>
                <a:cubicBezTo>
                  <a:pt x="3258445" y="5588034"/>
                  <a:pt x="3252566" y="5591021"/>
                  <a:pt x="3245450" y="5593271"/>
                </a:cubicBezTo>
                <a:cubicBezTo>
                  <a:pt x="2832970" y="5732161"/>
                  <a:pt x="2378174" y="5640588"/>
                  <a:pt x="1952592" y="5692050"/>
                </a:cubicBezTo>
                <a:cubicBezTo>
                  <a:pt x="1937512" y="5694029"/>
                  <a:pt x="1912708" y="5686903"/>
                  <a:pt x="1936466" y="5671708"/>
                </a:cubicBezTo>
                <a:cubicBezTo>
                  <a:pt x="2343705" y="5415077"/>
                  <a:pt x="2802129" y="5333413"/>
                  <a:pt x="3244709" y="5538562"/>
                </a:cubicBezTo>
                <a:cubicBezTo>
                  <a:pt x="3441959" y="5522006"/>
                  <a:pt x="3636288" y="5541041"/>
                  <a:pt x="3823886" y="5595804"/>
                </a:cubicBezTo>
                <a:cubicBezTo>
                  <a:pt x="3786337" y="5543176"/>
                  <a:pt x="3748232" y="5490905"/>
                  <a:pt x="3709024" y="5439340"/>
                </a:cubicBezTo>
                <a:cubicBezTo>
                  <a:pt x="3551844" y="5232532"/>
                  <a:pt x="3380544" y="5046247"/>
                  <a:pt x="3198362" y="4874588"/>
                </a:cubicBezTo>
                <a:cubicBezTo>
                  <a:pt x="3191800" y="4876493"/>
                  <a:pt x="3185778" y="4878043"/>
                  <a:pt x="3179417" y="4879047"/>
                </a:cubicBezTo>
                <a:cubicBezTo>
                  <a:pt x="3002241" y="4937947"/>
                  <a:pt x="2827252" y="4989315"/>
                  <a:pt x="2639496" y="4989072"/>
                </a:cubicBezTo>
                <a:cubicBezTo>
                  <a:pt x="2416792" y="4988955"/>
                  <a:pt x="2191177" y="4947776"/>
                  <a:pt x="1972353" y="4909921"/>
                </a:cubicBezTo>
                <a:cubicBezTo>
                  <a:pt x="1940984" y="4904693"/>
                  <a:pt x="1996456" y="4874580"/>
                  <a:pt x="2002679" y="4872131"/>
                </a:cubicBezTo>
                <a:cubicBezTo>
                  <a:pt x="2309478" y="4772480"/>
                  <a:pt x="2760385" y="4680296"/>
                  <a:pt x="3097424" y="4781269"/>
                </a:cubicBezTo>
                <a:cubicBezTo>
                  <a:pt x="2895349" y="4601638"/>
                  <a:pt x="2680528" y="4438593"/>
                  <a:pt x="2454890" y="4287833"/>
                </a:cubicBezTo>
                <a:cubicBezTo>
                  <a:pt x="2454338" y="4288186"/>
                  <a:pt x="2453432" y="4287993"/>
                  <a:pt x="2452881" y="4288346"/>
                </a:cubicBezTo>
                <a:cubicBezTo>
                  <a:pt x="2451433" y="4288508"/>
                  <a:pt x="2449426" y="4289026"/>
                  <a:pt x="2448527" y="4288836"/>
                </a:cubicBezTo>
                <a:cubicBezTo>
                  <a:pt x="2435306" y="4288860"/>
                  <a:pt x="2328295" y="4364971"/>
                  <a:pt x="2323525" y="4367248"/>
                </a:cubicBezTo>
                <a:cubicBezTo>
                  <a:pt x="2239575" y="4406384"/>
                  <a:pt x="2150175" y="4432133"/>
                  <a:pt x="2060764" y="4451767"/>
                </a:cubicBezTo>
                <a:cubicBezTo>
                  <a:pt x="1760632" y="4518029"/>
                  <a:pt x="1460022" y="4526349"/>
                  <a:pt x="1162250" y="4613329"/>
                </a:cubicBezTo>
                <a:cubicBezTo>
                  <a:pt x="1141991" y="4619390"/>
                  <a:pt x="1086625" y="4618011"/>
                  <a:pt x="1132639" y="4596243"/>
                </a:cubicBezTo>
                <a:cubicBezTo>
                  <a:pt x="1461250" y="4438196"/>
                  <a:pt x="1900100" y="4136057"/>
                  <a:pt x="2293970" y="4182283"/>
                </a:cubicBezTo>
                <a:cubicBezTo>
                  <a:pt x="2166077" y="4101602"/>
                  <a:pt x="2034669" y="4023929"/>
                  <a:pt x="1900637" y="3949470"/>
                </a:cubicBezTo>
                <a:cubicBezTo>
                  <a:pt x="1896077" y="3950852"/>
                  <a:pt x="1891168" y="3951697"/>
                  <a:pt x="1887014" y="3951288"/>
                </a:cubicBezTo>
                <a:cubicBezTo>
                  <a:pt x="1578066" y="4112095"/>
                  <a:pt x="1243908" y="4184792"/>
                  <a:pt x="896751" y="4159267"/>
                </a:cubicBezTo>
                <a:cubicBezTo>
                  <a:pt x="855005" y="4156073"/>
                  <a:pt x="905428" y="4125362"/>
                  <a:pt x="918967" y="4119760"/>
                </a:cubicBezTo>
                <a:cubicBezTo>
                  <a:pt x="1194342" y="4017222"/>
                  <a:pt x="1471034" y="3857115"/>
                  <a:pt x="1764113" y="3873539"/>
                </a:cubicBezTo>
                <a:cubicBezTo>
                  <a:pt x="1695196" y="3836374"/>
                  <a:pt x="1625724" y="3799562"/>
                  <a:pt x="1555701" y="3763109"/>
                </a:cubicBezTo>
                <a:cubicBezTo>
                  <a:pt x="1550645" y="3762512"/>
                  <a:pt x="1546699" y="3761207"/>
                  <a:pt x="1542956" y="3758998"/>
                </a:cubicBezTo>
                <a:cubicBezTo>
                  <a:pt x="1350426" y="3719652"/>
                  <a:pt x="1247288" y="3571783"/>
                  <a:pt x="1136724" y="3417171"/>
                </a:cubicBezTo>
                <a:cubicBezTo>
                  <a:pt x="993337" y="3216099"/>
                  <a:pt x="846020" y="2999153"/>
                  <a:pt x="750977" y="2770227"/>
                </a:cubicBezTo>
                <a:cubicBezTo>
                  <a:pt x="747611" y="2762227"/>
                  <a:pt x="749771" y="2755481"/>
                  <a:pt x="755174" y="2749954"/>
                </a:cubicBezTo>
                <a:cubicBezTo>
                  <a:pt x="771390" y="2733370"/>
                  <a:pt x="816824" y="2727735"/>
                  <a:pt x="830023" y="2731935"/>
                </a:cubicBezTo>
                <a:cubicBezTo>
                  <a:pt x="1258787" y="2883841"/>
                  <a:pt x="1497280" y="3311498"/>
                  <a:pt x="1623018" y="3716225"/>
                </a:cubicBezTo>
                <a:cubicBezTo>
                  <a:pt x="1853470" y="3835548"/>
                  <a:pt x="2078531" y="3959850"/>
                  <a:pt x="2294841" y="4093587"/>
                </a:cubicBezTo>
                <a:cubicBezTo>
                  <a:pt x="2272291" y="4035197"/>
                  <a:pt x="2253055" y="3974696"/>
                  <a:pt x="2250226" y="3916719"/>
                </a:cubicBezTo>
                <a:cubicBezTo>
                  <a:pt x="2248779" y="3916883"/>
                  <a:pt x="2246771" y="3917401"/>
                  <a:pt x="2245523" y="3916663"/>
                </a:cubicBezTo>
                <a:cubicBezTo>
                  <a:pt x="1951808" y="3876118"/>
                  <a:pt x="1808968" y="3571232"/>
                  <a:pt x="1707994" y="3326950"/>
                </a:cubicBezTo>
                <a:cubicBezTo>
                  <a:pt x="1694877" y="3295477"/>
                  <a:pt x="1766980" y="3273123"/>
                  <a:pt x="1786341" y="3287566"/>
                </a:cubicBezTo>
                <a:cubicBezTo>
                  <a:pt x="1929395" y="3390749"/>
                  <a:pt x="2051663" y="3506453"/>
                  <a:pt x="2158071" y="3639960"/>
                </a:cubicBezTo>
                <a:cubicBezTo>
                  <a:pt x="2154892" y="3540061"/>
                  <a:pt x="2170197" y="3439839"/>
                  <a:pt x="2189281" y="3333361"/>
                </a:cubicBezTo>
                <a:cubicBezTo>
                  <a:pt x="2229372" y="3116116"/>
                  <a:pt x="2246120" y="2891570"/>
                  <a:pt x="2314466" y="2680771"/>
                </a:cubicBezTo>
                <a:cubicBezTo>
                  <a:pt x="2320529" y="2661952"/>
                  <a:pt x="2361878" y="2637374"/>
                  <a:pt x="2386551" y="2642862"/>
                </a:cubicBezTo>
                <a:close/>
                <a:moveTo>
                  <a:pt x="3646699" y="2390555"/>
                </a:moveTo>
                <a:lnTo>
                  <a:pt x="3645773" y="2392739"/>
                </a:lnTo>
                <a:lnTo>
                  <a:pt x="3649597" y="2394358"/>
                </a:lnTo>
                <a:cubicBezTo>
                  <a:pt x="3648733" y="2393349"/>
                  <a:pt x="3647874" y="2392343"/>
                  <a:pt x="3646699" y="2390555"/>
                </a:cubicBezTo>
                <a:close/>
                <a:moveTo>
                  <a:pt x="3038676" y="2118977"/>
                </a:moveTo>
                <a:cubicBezTo>
                  <a:pt x="3042950" y="2257918"/>
                  <a:pt x="3002907" y="2393544"/>
                  <a:pt x="2963942" y="2525128"/>
                </a:cubicBezTo>
                <a:cubicBezTo>
                  <a:pt x="2949902" y="2571972"/>
                  <a:pt x="2935948" y="2620144"/>
                  <a:pt x="2923775" y="2667145"/>
                </a:cubicBezTo>
                <a:cubicBezTo>
                  <a:pt x="2909690" y="2721696"/>
                  <a:pt x="2898881" y="2777642"/>
                  <a:pt x="2887447" y="2832031"/>
                </a:cubicBezTo>
                <a:lnTo>
                  <a:pt x="2868480" y="2927011"/>
                </a:lnTo>
                <a:cubicBezTo>
                  <a:pt x="2882036" y="2893472"/>
                  <a:pt x="2900043" y="2846374"/>
                  <a:pt x="2921794" y="2782834"/>
                </a:cubicBezTo>
                <a:cubicBezTo>
                  <a:pt x="2980827" y="2611467"/>
                  <a:pt x="3079367" y="2325483"/>
                  <a:pt x="3038676" y="2118977"/>
                </a:cubicBezTo>
                <a:close/>
                <a:moveTo>
                  <a:pt x="4070579" y="2090376"/>
                </a:moveTo>
                <a:cubicBezTo>
                  <a:pt x="4084637" y="2136248"/>
                  <a:pt x="4098150" y="2181883"/>
                  <a:pt x="4109879" y="2228695"/>
                </a:cubicBezTo>
                <a:lnTo>
                  <a:pt x="4119154" y="2266098"/>
                </a:lnTo>
                <a:cubicBezTo>
                  <a:pt x="4126056" y="2295423"/>
                  <a:pt x="4133187" y="2324193"/>
                  <a:pt x="4141411" y="2353427"/>
                </a:cubicBezTo>
                <a:cubicBezTo>
                  <a:pt x="4176749" y="2475257"/>
                  <a:pt x="4236423" y="2591295"/>
                  <a:pt x="4293979" y="2703223"/>
                </a:cubicBezTo>
                <a:cubicBezTo>
                  <a:pt x="4334570" y="2782214"/>
                  <a:pt x="4376344" y="2862994"/>
                  <a:pt x="4410111" y="2947465"/>
                </a:cubicBezTo>
                <a:cubicBezTo>
                  <a:pt x="4347417" y="2640863"/>
                  <a:pt x="4257356" y="2342636"/>
                  <a:pt x="4070579" y="2090376"/>
                </a:cubicBezTo>
                <a:close/>
                <a:moveTo>
                  <a:pt x="4020821" y="2034549"/>
                </a:moveTo>
                <a:cubicBezTo>
                  <a:pt x="3991634" y="2371132"/>
                  <a:pt x="4184325" y="2658088"/>
                  <a:pt x="4372756" y="2932293"/>
                </a:cubicBezTo>
                <a:cubicBezTo>
                  <a:pt x="4341528" y="2858555"/>
                  <a:pt x="4305088" y="2786473"/>
                  <a:pt x="4268731" y="2715710"/>
                </a:cubicBezTo>
                <a:cubicBezTo>
                  <a:pt x="4210547" y="2602235"/>
                  <a:pt x="4150011" y="2485181"/>
                  <a:pt x="4113960" y="2360474"/>
                </a:cubicBezTo>
                <a:cubicBezTo>
                  <a:pt x="4105734" y="2331239"/>
                  <a:pt x="4098289" y="2301693"/>
                  <a:pt x="4090842" y="2272139"/>
                </a:cubicBezTo>
                <a:lnTo>
                  <a:pt x="4081569" y="2234734"/>
                </a:lnTo>
                <a:cubicBezTo>
                  <a:pt x="4064530" y="2167007"/>
                  <a:pt x="4043843" y="2100302"/>
                  <a:pt x="4020821" y="2034549"/>
                </a:cubicBezTo>
                <a:close/>
                <a:moveTo>
                  <a:pt x="3001316" y="2032338"/>
                </a:moveTo>
                <a:cubicBezTo>
                  <a:pt x="2982933" y="2081859"/>
                  <a:pt x="2966493" y="2132840"/>
                  <a:pt x="2953880" y="2185446"/>
                </a:cubicBezTo>
                <a:cubicBezTo>
                  <a:pt x="2921068" y="2317695"/>
                  <a:pt x="2906505" y="2457032"/>
                  <a:pt x="2883664" y="2591574"/>
                </a:cubicBezTo>
                <a:cubicBezTo>
                  <a:pt x="2864755" y="2700098"/>
                  <a:pt x="2813661" y="2959166"/>
                  <a:pt x="2826885" y="2991809"/>
                </a:cubicBezTo>
                <a:lnTo>
                  <a:pt x="2860250" y="2826310"/>
                </a:lnTo>
                <a:cubicBezTo>
                  <a:pt x="2871141" y="2771690"/>
                  <a:pt x="2882731" y="2715434"/>
                  <a:pt x="2896499" y="2660098"/>
                </a:cubicBezTo>
                <a:cubicBezTo>
                  <a:pt x="2908585" y="2611783"/>
                  <a:pt x="2923082" y="2563843"/>
                  <a:pt x="2937125" y="2516991"/>
                </a:cubicBezTo>
                <a:cubicBezTo>
                  <a:pt x="2975863" y="2385961"/>
                  <a:pt x="3015900" y="2250332"/>
                  <a:pt x="3010471" y="2114122"/>
                </a:cubicBezTo>
                <a:cubicBezTo>
                  <a:pt x="3009267" y="2086568"/>
                  <a:pt x="3005955" y="2059413"/>
                  <a:pt x="3001316" y="2032338"/>
                </a:cubicBezTo>
                <a:close/>
                <a:moveTo>
                  <a:pt x="3105532" y="1991479"/>
                </a:moveTo>
                <a:cubicBezTo>
                  <a:pt x="3254427" y="2144650"/>
                  <a:pt x="3409943" y="2280670"/>
                  <a:pt x="3599280" y="2371770"/>
                </a:cubicBezTo>
                <a:cubicBezTo>
                  <a:pt x="3463064" y="2234271"/>
                  <a:pt x="3300266" y="2088089"/>
                  <a:pt x="3105532" y="1991479"/>
                </a:cubicBezTo>
                <a:close/>
                <a:moveTo>
                  <a:pt x="3111169" y="1962963"/>
                </a:moveTo>
                <a:cubicBezTo>
                  <a:pt x="3306049" y="2057701"/>
                  <a:pt x="3468685" y="2201237"/>
                  <a:pt x="3606223" y="2338658"/>
                </a:cubicBezTo>
                <a:cubicBezTo>
                  <a:pt x="3470641" y="2169232"/>
                  <a:pt x="3285027" y="1968969"/>
                  <a:pt x="3111169" y="1962963"/>
                </a:cubicBezTo>
                <a:close/>
                <a:moveTo>
                  <a:pt x="2050698" y="1338235"/>
                </a:moveTo>
                <a:cubicBezTo>
                  <a:pt x="2064377" y="1651120"/>
                  <a:pt x="2209927" y="1999242"/>
                  <a:pt x="2370409" y="2272553"/>
                </a:cubicBezTo>
                <a:cubicBezTo>
                  <a:pt x="2357712" y="2235634"/>
                  <a:pt x="2347580" y="2197225"/>
                  <a:pt x="2338306" y="2159819"/>
                </a:cubicBezTo>
                <a:lnTo>
                  <a:pt x="2334023" y="2142555"/>
                </a:lnTo>
                <a:cubicBezTo>
                  <a:pt x="2289026" y="1964482"/>
                  <a:pt x="2230790" y="1787247"/>
                  <a:pt x="2161071" y="1617375"/>
                </a:cubicBezTo>
                <a:cubicBezTo>
                  <a:pt x="2150764" y="1593060"/>
                  <a:pt x="2141003" y="1568967"/>
                  <a:pt x="2130699" y="1544643"/>
                </a:cubicBezTo>
                <a:cubicBezTo>
                  <a:pt x="2102533" y="1477354"/>
                  <a:pt x="2073739" y="1408510"/>
                  <a:pt x="2050698" y="1338235"/>
                </a:cubicBezTo>
                <a:close/>
                <a:moveTo>
                  <a:pt x="2060478" y="1278636"/>
                </a:moveTo>
                <a:cubicBezTo>
                  <a:pt x="2085382" y="1365794"/>
                  <a:pt x="2121337" y="1451189"/>
                  <a:pt x="2156346" y="1534260"/>
                </a:cubicBezTo>
                <a:lnTo>
                  <a:pt x="2187258" y="1607218"/>
                </a:lnTo>
                <a:cubicBezTo>
                  <a:pt x="2256583" y="1774989"/>
                  <a:pt x="2314102" y="1949347"/>
                  <a:pt x="2358704" y="2125320"/>
                </a:cubicBezTo>
                <a:cubicBezTo>
                  <a:pt x="2326696" y="1963695"/>
                  <a:pt x="2286060" y="1804203"/>
                  <a:pt x="2233598" y="1646797"/>
                </a:cubicBezTo>
                <a:cubicBezTo>
                  <a:pt x="2188082" y="1511000"/>
                  <a:pt x="2118450" y="1397178"/>
                  <a:pt x="2060478" y="1278636"/>
                </a:cubicBezTo>
                <a:close/>
                <a:moveTo>
                  <a:pt x="1974152" y="1245311"/>
                </a:moveTo>
                <a:cubicBezTo>
                  <a:pt x="1899849" y="1271794"/>
                  <a:pt x="1845607" y="1329954"/>
                  <a:pt x="1811379" y="1406236"/>
                </a:cubicBezTo>
                <a:cubicBezTo>
                  <a:pt x="1793417" y="1445630"/>
                  <a:pt x="1774985" y="1502850"/>
                  <a:pt x="1767940" y="1546869"/>
                </a:cubicBezTo>
                <a:cubicBezTo>
                  <a:pt x="1756267" y="1618535"/>
                  <a:pt x="1762401" y="1614698"/>
                  <a:pt x="1796474" y="1557016"/>
                </a:cubicBezTo>
                <a:cubicBezTo>
                  <a:pt x="1857987" y="1454296"/>
                  <a:pt x="1917005" y="1349880"/>
                  <a:pt x="1974152" y="1245311"/>
                </a:cubicBezTo>
                <a:close/>
                <a:moveTo>
                  <a:pt x="4681531" y="959050"/>
                </a:moveTo>
                <a:cubicBezTo>
                  <a:pt x="4667665" y="975072"/>
                  <a:pt x="4653801" y="991089"/>
                  <a:pt x="4638064" y="1006960"/>
                </a:cubicBezTo>
                <a:cubicBezTo>
                  <a:pt x="4572574" y="1071943"/>
                  <a:pt x="4498932" y="1125748"/>
                  <a:pt x="4415502" y="1184424"/>
                </a:cubicBezTo>
                <a:cubicBezTo>
                  <a:pt x="4354739" y="1227583"/>
                  <a:pt x="4278681" y="1281016"/>
                  <a:pt x="4197574" y="1317493"/>
                </a:cubicBezTo>
                <a:cubicBezTo>
                  <a:pt x="4173020" y="1328342"/>
                  <a:pt x="4148153" y="1338416"/>
                  <a:pt x="4122737" y="1348256"/>
                </a:cubicBezTo>
                <a:cubicBezTo>
                  <a:pt x="4088783" y="1361567"/>
                  <a:pt x="4056139" y="1374791"/>
                  <a:pt x="4024988" y="1390573"/>
                </a:cubicBezTo>
                <a:cubicBezTo>
                  <a:pt x="4165369" y="1358579"/>
                  <a:pt x="4302892" y="1298342"/>
                  <a:pt x="4421265" y="1220988"/>
                </a:cubicBezTo>
                <a:cubicBezTo>
                  <a:pt x="4516666" y="1158366"/>
                  <a:pt x="4617535" y="1064584"/>
                  <a:pt x="4681531" y="959050"/>
                </a:cubicBezTo>
                <a:close/>
                <a:moveTo>
                  <a:pt x="4722484" y="854709"/>
                </a:moveTo>
                <a:cubicBezTo>
                  <a:pt x="4713724" y="863235"/>
                  <a:pt x="4704652" y="870980"/>
                  <a:pt x="4695347" y="879275"/>
                </a:cubicBezTo>
                <a:cubicBezTo>
                  <a:pt x="4560726" y="998039"/>
                  <a:pt x="4415771" y="1121443"/>
                  <a:pt x="4253878" y="1216434"/>
                </a:cubicBezTo>
                <a:lnTo>
                  <a:pt x="4213112" y="1239730"/>
                </a:lnTo>
                <a:cubicBezTo>
                  <a:pt x="4152620" y="1274640"/>
                  <a:pt x="4090577" y="1310180"/>
                  <a:pt x="4037747" y="1352837"/>
                </a:cubicBezTo>
                <a:cubicBezTo>
                  <a:pt x="4062533" y="1341442"/>
                  <a:pt x="4087944" y="1331600"/>
                  <a:pt x="4113362" y="1321759"/>
                </a:cubicBezTo>
                <a:cubicBezTo>
                  <a:pt x="4137990" y="1312227"/>
                  <a:pt x="4162627" y="1302697"/>
                  <a:pt x="4186634" y="1291618"/>
                </a:cubicBezTo>
                <a:cubicBezTo>
                  <a:pt x="4265418" y="1256083"/>
                  <a:pt x="4339921" y="1203284"/>
                  <a:pt x="4399674" y="1160983"/>
                </a:cubicBezTo>
                <a:cubicBezTo>
                  <a:pt x="4481551" y="1102940"/>
                  <a:pt x="4554724" y="1050225"/>
                  <a:pt x="4618435" y="986418"/>
                </a:cubicBezTo>
                <a:cubicBezTo>
                  <a:pt x="4660678" y="944429"/>
                  <a:pt x="4695591" y="899980"/>
                  <a:pt x="4722484" y="854709"/>
                </a:cubicBezTo>
                <a:close/>
                <a:moveTo>
                  <a:pt x="1456504" y="777000"/>
                </a:moveTo>
                <a:cubicBezTo>
                  <a:pt x="1456064" y="782606"/>
                  <a:pt x="1455073" y="787979"/>
                  <a:pt x="1454399" y="794136"/>
                </a:cubicBezTo>
                <a:cubicBezTo>
                  <a:pt x="1451982" y="810498"/>
                  <a:pt x="1450340" y="826538"/>
                  <a:pt x="1448466" y="843129"/>
                </a:cubicBezTo>
                <a:cubicBezTo>
                  <a:pt x="1443098" y="896870"/>
                  <a:pt x="1442326" y="951907"/>
                  <a:pt x="1442252" y="1005313"/>
                </a:cubicBezTo>
                <a:cubicBezTo>
                  <a:pt x="1440336" y="1206014"/>
                  <a:pt x="1438833" y="1413328"/>
                  <a:pt x="1469382" y="1614896"/>
                </a:cubicBezTo>
                <a:lnTo>
                  <a:pt x="1472106" y="1632791"/>
                </a:lnTo>
                <a:lnTo>
                  <a:pt x="1479091" y="1680170"/>
                </a:lnTo>
                <a:cubicBezTo>
                  <a:pt x="1479741" y="1669501"/>
                  <a:pt x="1479617" y="1659149"/>
                  <a:pt x="1480043" y="1649028"/>
                </a:cubicBezTo>
                <a:cubicBezTo>
                  <a:pt x="1483046" y="1394060"/>
                  <a:pt x="1486555" y="1130296"/>
                  <a:pt x="1464087" y="871628"/>
                </a:cubicBezTo>
                <a:lnTo>
                  <a:pt x="1462204" y="850229"/>
                </a:lnTo>
                <a:cubicBezTo>
                  <a:pt x="1460150" y="826182"/>
                  <a:pt x="1458096" y="802134"/>
                  <a:pt x="1456504" y="777000"/>
                </a:cubicBezTo>
                <a:close/>
                <a:moveTo>
                  <a:pt x="1483619" y="764662"/>
                </a:moveTo>
                <a:cubicBezTo>
                  <a:pt x="1484834" y="792211"/>
                  <a:pt x="1487677" y="820458"/>
                  <a:pt x="1489670" y="847698"/>
                </a:cubicBezTo>
                <a:lnTo>
                  <a:pt x="1491553" y="869097"/>
                </a:lnTo>
                <a:cubicBezTo>
                  <a:pt x="1513754" y="1119277"/>
                  <a:pt x="1511208" y="1373147"/>
                  <a:pt x="1508481" y="1619865"/>
                </a:cubicBezTo>
                <a:cubicBezTo>
                  <a:pt x="1576046" y="1335574"/>
                  <a:pt x="1567527" y="1045475"/>
                  <a:pt x="1483619" y="764662"/>
                </a:cubicBezTo>
                <a:close/>
                <a:moveTo>
                  <a:pt x="1430481" y="630137"/>
                </a:moveTo>
                <a:cubicBezTo>
                  <a:pt x="1267590" y="940376"/>
                  <a:pt x="1333252" y="1302315"/>
                  <a:pt x="1442495" y="1626691"/>
                </a:cubicBezTo>
                <a:lnTo>
                  <a:pt x="1441222" y="1619067"/>
                </a:lnTo>
                <a:cubicBezTo>
                  <a:pt x="1410273" y="1415398"/>
                  <a:pt x="1411692" y="1206762"/>
                  <a:pt x="1414069" y="1004967"/>
                </a:cubicBezTo>
                <a:cubicBezTo>
                  <a:pt x="1414375" y="951016"/>
                  <a:pt x="1414834" y="895204"/>
                  <a:pt x="1420665" y="840369"/>
                </a:cubicBezTo>
                <a:cubicBezTo>
                  <a:pt x="1422537" y="823783"/>
                  <a:pt x="1424411" y="807192"/>
                  <a:pt x="1426829" y="790831"/>
                </a:cubicBezTo>
                <a:cubicBezTo>
                  <a:pt x="1433522" y="737010"/>
                  <a:pt x="1440125" y="681866"/>
                  <a:pt x="1430481" y="630137"/>
                </a:cubicBezTo>
                <a:close/>
                <a:moveTo>
                  <a:pt x="4023796" y="623931"/>
                </a:moveTo>
                <a:cubicBezTo>
                  <a:pt x="3998086" y="637515"/>
                  <a:pt x="3972609" y="650546"/>
                  <a:pt x="3945729" y="662344"/>
                </a:cubicBezTo>
                <a:cubicBezTo>
                  <a:pt x="3801060" y="727282"/>
                  <a:pt x="3645502" y="758642"/>
                  <a:pt x="3498947" y="818916"/>
                </a:cubicBezTo>
                <a:cubicBezTo>
                  <a:pt x="3325974" y="889896"/>
                  <a:pt x="3184420" y="1008307"/>
                  <a:pt x="3031283" y="1111507"/>
                </a:cubicBezTo>
                <a:cubicBezTo>
                  <a:pt x="3091555" y="1098395"/>
                  <a:pt x="3148558" y="1067158"/>
                  <a:pt x="3203692" y="1035777"/>
                </a:cubicBezTo>
                <a:lnTo>
                  <a:pt x="3218294" y="1027151"/>
                </a:lnTo>
                <a:cubicBezTo>
                  <a:pt x="3353948" y="950027"/>
                  <a:pt x="3497672" y="882756"/>
                  <a:pt x="3636737" y="817377"/>
                </a:cubicBezTo>
                <a:cubicBezTo>
                  <a:pt x="3765775" y="757414"/>
                  <a:pt x="3897289" y="694633"/>
                  <a:pt x="4023796" y="623931"/>
                </a:cubicBezTo>
                <a:close/>
                <a:moveTo>
                  <a:pt x="3311704" y="584486"/>
                </a:moveTo>
                <a:cubicBezTo>
                  <a:pt x="3272983" y="648568"/>
                  <a:pt x="3231536" y="711502"/>
                  <a:pt x="3190778" y="772788"/>
                </a:cubicBezTo>
                <a:cubicBezTo>
                  <a:pt x="3126979" y="868744"/>
                  <a:pt x="3062020" y="967431"/>
                  <a:pt x="3007981" y="1070739"/>
                </a:cubicBezTo>
                <a:cubicBezTo>
                  <a:pt x="3110594" y="966751"/>
                  <a:pt x="3204922" y="819977"/>
                  <a:pt x="3267578" y="693281"/>
                </a:cubicBezTo>
                <a:close/>
                <a:moveTo>
                  <a:pt x="2664888" y="518596"/>
                </a:moveTo>
                <a:cubicBezTo>
                  <a:pt x="2580256" y="532980"/>
                  <a:pt x="2495702" y="548687"/>
                  <a:pt x="2411865" y="567273"/>
                </a:cubicBezTo>
                <a:cubicBezTo>
                  <a:pt x="2215416" y="611580"/>
                  <a:pt x="2055895" y="697916"/>
                  <a:pt x="1896643" y="809468"/>
                </a:cubicBezTo>
                <a:cubicBezTo>
                  <a:pt x="1897193" y="809701"/>
                  <a:pt x="1897736" y="809931"/>
                  <a:pt x="1899055" y="809848"/>
                </a:cubicBezTo>
                <a:cubicBezTo>
                  <a:pt x="2091065" y="728900"/>
                  <a:pt x="2275399" y="656935"/>
                  <a:pt x="2446633" y="596159"/>
                </a:cubicBezTo>
                <a:close/>
                <a:moveTo>
                  <a:pt x="2796924" y="501747"/>
                </a:moveTo>
                <a:lnTo>
                  <a:pt x="2455237" y="622979"/>
                </a:lnTo>
                <a:cubicBezTo>
                  <a:pt x="2296206" y="679263"/>
                  <a:pt x="2126634" y="745243"/>
                  <a:pt x="1949308" y="818889"/>
                </a:cubicBezTo>
                <a:cubicBezTo>
                  <a:pt x="1950089" y="818579"/>
                  <a:pt x="1950089" y="818579"/>
                  <a:pt x="1950634" y="818810"/>
                </a:cubicBezTo>
                <a:cubicBezTo>
                  <a:pt x="2249794" y="764555"/>
                  <a:pt x="2535304" y="633058"/>
                  <a:pt x="2796924" y="501747"/>
                </a:cubicBezTo>
                <a:close/>
                <a:moveTo>
                  <a:pt x="3335099" y="488163"/>
                </a:moveTo>
                <a:lnTo>
                  <a:pt x="3151139" y="734118"/>
                </a:lnTo>
                <a:lnTo>
                  <a:pt x="3136980" y="753877"/>
                </a:lnTo>
                <a:cubicBezTo>
                  <a:pt x="3108114" y="793161"/>
                  <a:pt x="3082736" y="828772"/>
                  <a:pt x="3062043" y="867004"/>
                </a:cubicBezTo>
                <a:cubicBezTo>
                  <a:pt x="3033701" y="918746"/>
                  <a:pt x="3011684" y="973805"/>
                  <a:pt x="2994594" y="1035452"/>
                </a:cubicBezTo>
                <a:cubicBezTo>
                  <a:pt x="3046947" y="939156"/>
                  <a:pt x="3107576" y="847655"/>
                  <a:pt x="3167517" y="757788"/>
                </a:cubicBezTo>
                <a:cubicBezTo>
                  <a:pt x="3225200" y="670189"/>
                  <a:pt x="3284135" y="581180"/>
                  <a:pt x="3335099" y="488163"/>
                </a:cubicBezTo>
                <a:close/>
                <a:moveTo>
                  <a:pt x="2891507" y="485136"/>
                </a:moveTo>
                <a:cubicBezTo>
                  <a:pt x="2633092" y="616512"/>
                  <a:pt x="2348081" y="755947"/>
                  <a:pt x="2047508" y="825701"/>
                </a:cubicBezTo>
                <a:cubicBezTo>
                  <a:pt x="2357909" y="831572"/>
                  <a:pt x="2636584" y="667562"/>
                  <a:pt x="2891507" y="485136"/>
                </a:cubicBezTo>
                <a:close/>
                <a:moveTo>
                  <a:pt x="4418489" y="483936"/>
                </a:moveTo>
                <a:cubicBezTo>
                  <a:pt x="4332433" y="547295"/>
                  <a:pt x="4242855" y="605296"/>
                  <a:pt x="4155290" y="661575"/>
                </a:cubicBezTo>
                <a:cubicBezTo>
                  <a:pt x="3969451" y="781189"/>
                  <a:pt x="3777243" y="905190"/>
                  <a:pt x="3571040" y="996875"/>
                </a:cubicBezTo>
                <a:cubicBezTo>
                  <a:pt x="3418056" y="1064725"/>
                  <a:pt x="3258062" y="1114166"/>
                  <a:pt x="3093710" y="1145020"/>
                </a:cubicBezTo>
                <a:cubicBezTo>
                  <a:pt x="3128860" y="1154752"/>
                  <a:pt x="3165333" y="1164394"/>
                  <a:pt x="3207527" y="1163586"/>
                </a:cubicBezTo>
                <a:cubicBezTo>
                  <a:pt x="3359545" y="1160350"/>
                  <a:pt x="3521798" y="1058435"/>
                  <a:pt x="3652751" y="990907"/>
                </a:cubicBezTo>
                <a:cubicBezTo>
                  <a:pt x="3834432" y="897860"/>
                  <a:pt x="4013510" y="797268"/>
                  <a:pt x="4180906" y="680145"/>
                </a:cubicBezTo>
                <a:cubicBezTo>
                  <a:pt x="4224133" y="649515"/>
                  <a:pt x="4353624" y="550475"/>
                  <a:pt x="4418489" y="483936"/>
                </a:cubicBezTo>
                <a:close/>
                <a:moveTo>
                  <a:pt x="3316944" y="465669"/>
                </a:moveTo>
                <a:cubicBezTo>
                  <a:pt x="3194809" y="521478"/>
                  <a:pt x="2954579" y="894258"/>
                  <a:pt x="2958819" y="1062158"/>
                </a:cubicBezTo>
                <a:cubicBezTo>
                  <a:pt x="2971057" y="1011968"/>
                  <a:pt x="2985641" y="965354"/>
                  <a:pt x="3004132" y="921679"/>
                </a:cubicBezTo>
                <a:cubicBezTo>
                  <a:pt x="3014072" y="898200"/>
                  <a:pt x="3025105" y="875187"/>
                  <a:pt x="3037224" y="852631"/>
                </a:cubicBezTo>
                <a:cubicBezTo>
                  <a:pt x="3058615" y="812759"/>
                  <a:pt x="3085004" y="776291"/>
                  <a:pt x="3114637" y="736692"/>
                </a:cubicBezTo>
                <a:lnTo>
                  <a:pt x="3128801" y="716935"/>
                </a:lnTo>
                <a:cubicBezTo>
                  <a:pt x="3193882" y="628604"/>
                  <a:pt x="3252848" y="548625"/>
                  <a:pt x="3316944" y="465669"/>
                </a:cubicBezTo>
                <a:close/>
                <a:moveTo>
                  <a:pt x="4448894" y="422768"/>
                </a:moveTo>
                <a:cubicBezTo>
                  <a:pt x="4372745" y="436884"/>
                  <a:pt x="4303112" y="482734"/>
                  <a:pt x="4235585" y="528178"/>
                </a:cubicBezTo>
                <a:lnTo>
                  <a:pt x="4213155" y="543149"/>
                </a:lnTo>
                <a:cubicBezTo>
                  <a:pt x="4035485" y="661715"/>
                  <a:pt x="3839402" y="753816"/>
                  <a:pt x="3649218" y="842623"/>
                </a:cubicBezTo>
                <a:cubicBezTo>
                  <a:pt x="3510392" y="907459"/>
                  <a:pt x="3367451" y="974411"/>
                  <a:pt x="3232564" y="1051220"/>
                </a:cubicBezTo>
                <a:lnTo>
                  <a:pt x="3217970" y="1059849"/>
                </a:lnTo>
                <a:cubicBezTo>
                  <a:pt x="3184886" y="1078679"/>
                  <a:pt x="3151576" y="1098052"/>
                  <a:pt x="3116688" y="1113543"/>
                </a:cubicBezTo>
                <a:cubicBezTo>
                  <a:pt x="3269055" y="1082118"/>
                  <a:pt x="3417223" y="1034762"/>
                  <a:pt x="3559098" y="971858"/>
                </a:cubicBezTo>
                <a:cubicBezTo>
                  <a:pt x="3763514" y="881353"/>
                  <a:pt x="3954942" y="757667"/>
                  <a:pt x="4140004" y="638368"/>
                </a:cubicBezTo>
                <a:cubicBezTo>
                  <a:pt x="4244649" y="570645"/>
                  <a:pt x="4351849" y="501435"/>
                  <a:pt x="4451852" y="423380"/>
                </a:cubicBezTo>
                <a:cubicBezTo>
                  <a:pt x="4450763" y="422918"/>
                  <a:pt x="4450211" y="422686"/>
                  <a:pt x="4448894" y="422768"/>
                </a:cubicBezTo>
                <a:close/>
                <a:moveTo>
                  <a:pt x="680568" y="416949"/>
                </a:moveTo>
                <a:cubicBezTo>
                  <a:pt x="573847" y="489578"/>
                  <a:pt x="483985" y="589312"/>
                  <a:pt x="394452" y="694330"/>
                </a:cubicBezTo>
                <a:lnTo>
                  <a:pt x="340402" y="759654"/>
                </a:lnTo>
                <a:close/>
                <a:moveTo>
                  <a:pt x="827699" y="416143"/>
                </a:moveTo>
                <a:cubicBezTo>
                  <a:pt x="835728" y="454953"/>
                  <a:pt x="841663" y="494162"/>
                  <a:pt x="841524" y="534021"/>
                </a:cubicBezTo>
                <a:cubicBezTo>
                  <a:pt x="841577" y="581042"/>
                  <a:pt x="833611" y="627240"/>
                  <a:pt x="825554" y="672115"/>
                </a:cubicBezTo>
                <a:cubicBezTo>
                  <a:pt x="819855" y="703824"/>
                  <a:pt x="814239" y="736857"/>
                  <a:pt x="811499" y="769176"/>
                </a:cubicBezTo>
                <a:cubicBezTo>
                  <a:pt x="803608" y="866910"/>
                  <a:pt x="822564" y="965070"/>
                  <a:pt x="841586" y="1060039"/>
                </a:cubicBezTo>
                <a:cubicBezTo>
                  <a:pt x="870658" y="1208834"/>
                  <a:pt x="901383" y="1362838"/>
                  <a:pt x="942912" y="1511108"/>
                </a:cubicBezTo>
                <a:cubicBezTo>
                  <a:pt x="977911" y="1186645"/>
                  <a:pt x="995896" y="815698"/>
                  <a:pt x="884057" y="521768"/>
                </a:cubicBezTo>
                <a:cubicBezTo>
                  <a:pt x="868776" y="481820"/>
                  <a:pt x="846755" y="448679"/>
                  <a:pt x="827699" y="416143"/>
                </a:cubicBezTo>
                <a:close/>
                <a:moveTo>
                  <a:pt x="798883" y="414244"/>
                </a:moveTo>
                <a:cubicBezTo>
                  <a:pt x="695211" y="736679"/>
                  <a:pt x="755992" y="1050836"/>
                  <a:pt x="875825" y="1357811"/>
                </a:cubicBezTo>
                <a:cubicBezTo>
                  <a:pt x="852896" y="1259904"/>
                  <a:pt x="833394" y="1161513"/>
                  <a:pt x="814514" y="1064671"/>
                </a:cubicBezTo>
                <a:cubicBezTo>
                  <a:pt x="795638" y="967838"/>
                  <a:pt x="775736" y="867346"/>
                  <a:pt x="783698" y="766414"/>
                </a:cubicBezTo>
                <a:cubicBezTo>
                  <a:pt x="786354" y="732777"/>
                  <a:pt x="792197" y="699198"/>
                  <a:pt x="798129" y="666939"/>
                </a:cubicBezTo>
                <a:cubicBezTo>
                  <a:pt x="805719" y="623158"/>
                  <a:pt x="813776" y="578281"/>
                  <a:pt x="813894" y="533909"/>
                </a:cubicBezTo>
                <a:cubicBezTo>
                  <a:pt x="813480" y="493822"/>
                  <a:pt x="807234" y="453832"/>
                  <a:pt x="798883" y="414244"/>
                </a:cubicBezTo>
                <a:close/>
                <a:moveTo>
                  <a:pt x="673202" y="388720"/>
                </a:moveTo>
                <a:cubicBezTo>
                  <a:pt x="560862" y="422924"/>
                  <a:pt x="473506" y="490876"/>
                  <a:pt x="392779" y="596411"/>
                </a:cubicBezTo>
                <a:cubicBezTo>
                  <a:pt x="345173" y="658663"/>
                  <a:pt x="304966" y="720182"/>
                  <a:pt x="270088" y="790400"/>
                </a:cubicBezTo>
                <a:cubicBezTo>
                  <a:pt x="265839" y="798902"/>
                  <a:pt x="262292" y="805767"/>
                  <a:pt x="259285" y="812869"/>
                </a:cubicBezTo>
                <a:cubicBezTo>
                  <a:pt x="297306" y="767160"/>
                  <a:pt x="334780" y="721219"/>
                  <a:pt x="372890" y="676832"/>
                </a:cubicBezTo>
                <a:cubicBezTo>
                  <a:pt x="466138" y="567590"/>
                  <a:pt x="560501" y="463327"/>
                  <a:pt x="673202" y="388720"/>
                </a:cubicBezTo>
                <a:close/>
                <a:moveTo>
                  <a:pt x="1628210" y="0"/>
                </a:moveTo>
                <a:lnTo>
                  <a:pt x="1748399" y="0"/>
                </a:lnTo>
                <a:lnTo>
                  <a:pt x="1783391" y="17650"/>
                </a:lnTo>
                <a:cubicBezTo>
                  <a:pt x="1878225" y="54329"/>
                  <a:pt x="1980824" y="64330"/>
                  <a:pt x="2084193" y="69947"/>
                </a:cubicBezTo>
                <a:cubicBezTo>
                  <a:pt x="2305723" y="81971"/>
                  <a:pt x="2525917" y="56091"/>
                  <a:pt x="2744101" y="15192"/>
                </a:cubicBezTo>
                <a:cubicBezTo>
                  <a:pt x="2562964" y="37013"/>
                  <a:pt x="2380220" y="45912"/>
                  <a:pt x="2197414" y="41266"/>
                </a:cubicBezTo>
                <a:cubicBezTo>
                  <a:pt x="2092695" y="38460"/>
                  <a:pt x="1999575" y="31066"/>
                  <a:pt x="1914967" y="18583"/>
                </a:cubicBezTo>
                <a:lnTo>
                  <a:pt x="1815559" y="0"/>
                </a:lnTo>
                <a:lnTo>
                  <a:pt x="2001666" y="0"/>
                </a:lnTo>
                <a:lnTo>
                  <a:pt x="2036517" y="4274"/>
                </a:lnTo>
                <a:cubicBezTo>
                  <a:pt x="2087672" y="8689"/>
                  <a:pt x="2141872" y="11637"/>
                  <a:pt x="2199623" y="13232"/>
                </a:cubicBezTo>
                <a:cubicBezTo>
                  <a:pt x="2273140" y="15225"/>
                  <a:pt x="2346666" y="15008"/>
                  <a:pt x="2420103" y="12601"/>
                </a:cubicBezTo>
                <a:lnTo>
                  <a:pt x="2621330" y="0"/>
                </a:lnTo>
                <a:lnTo>
                  <a:pt x="3076571" y="0"/>
                </a:lnTo>
                <a:lnTo>
                  <a:pt x="2924796" y="36772"/>
                </a:lnTo>
                <a:cubicBezTo>
                  <a:pt x="2603232" y="110795"/>
                  <a:pt x="2272273" y="167441"/>
                  <a:pt x="1946203" y="131277"/>
                </a:cubicBezTo>
                <a:cubicBezTo>
                  <a:pt x="1847872" y="120226"/>
                  <a:pt x="1775939" y="84460"/>
                  <a:pt x="1707026" y="44983"/>
                </a:cubicBezTo>
                <a:close/>
                <a:moveTo>
                  <a:pt x="1007398" y="0"/>
                </a:moveTo>
                <a:lnTo>
                  <a:pt x="1105902" y="0"/>
                </a:lnTo>
                <a:lnTo>
                  <a:pt x="1191939" y="117664"/>
                </a:lnTo>
                <a:cubicBezTo>
                  <a:pt x="1366125" y="341427"/>
                  <a:pt x="1562103" y="551148"/>
                  <a:pt x="1780907" y="743734"/>
                </a:cubicBezTo>
                <a:cubicBezTo>
                  <a:pt x="1801144" y="761313"/>
                  <a:pt x="1821617" y="778348"/>
                  <a:pt x="1841857" y="795932"/>
                </a:cubicBezTo>
                <a:cubicBezTo>
                  <a:pt x="1990610" y="686371"/>
                  <a:pt x="2139633" y="585288"/>
                  <a:pt x="2317896" y="530713"/>
                </a:cubicBezTo>
                <a:cubicBezTo>
                  <a:pt x="2542030" y="462073"/>
                  <a:pt x="2783392" y="434854"/>
                  <a:pt x="3015228" y="399738"/>
                </a:cubicBezTo>
                <a:cubicBezTo>
                  <a:pt x="3052333" y="394202"/>
                  <a:pt x="3010950" y="453937"/>
                  <a:pt x="3000782" y="461219"/>
                </a:cubicBezTo>
                <a:cubicBezTo>
                  <a:pt x="2693972" y="688641"/>
                  <a:pt x="2350770" y="924476"/>
                  <a:pt x="1963190" y="895589"/>
                </a:cubicBezTo>
                <a:cubicBezTo>
                  <a:pt x="2149512" y="1044003"/>
                  <a:pt x="2346363" y="1178199"/>
                  <a:pt x="2552180" y="1298815"/>
                </a:cubicBezTo>
                <a:cubicBezTo>
                  <a:pt x="2674551" y="1263712"/>
                  <a:pt x="2789192" y="1186061"/>
                  <a:pt x="2904618" y="1146081"/>
                </a:cubicBezTo>
                <a:cubicBezTo>
                  <a:pt x="2811839" y="901425"/>
                  <a:pt x="3283913" y="443317"/>
                  <a:pt x="3428829" y="310883"/>
                </a:cubicBezTo>
                <a:cubicBezTo>
                  <a:pt x="3440380" y="300321"/>
                  <a:pt x="3459741" y="295643"/>
                  <a:pt x="3452135" y="318176"/>
                </a:cubicBezTo>
                <a:cubicBezTo>
                  <a:pt x="3377952" y="531416"/>
                  <a:pt x="3301457" y="750112"/>
                  <a:pt x="3169464" y="935661"/>
                </a:cubicBezTo>
                <a:cubicBezTo>
                  <a:pt x="3150662" y="961821"/>
                  <a:pt x="3003773" y="1105010"/>
                  <a:pt x="3049395" y="1070245"/>
                </a:cubicBezTo>
                <a:cubicBezTo>
                  <a:pt x="3162985" y="984423"/>
                  <a:pt x="3272630" y="886628"/>
                  <a:pt x="3401235" y="815534"/>
                </a:cubicBezTo>
                <a:cubicBezTo>
                  <a:pt x="3665893" y="669415"/>
                  <a:pt x="3968082" y="612577"/>
                  <a:pt x="4236947" y="465665"/>
                </a:cubicBezTo>
                <a:cubicBezTo>
                  <a:pt x="4280594" y="441649"/>
                  <a:pt x="4494768" y="287033"/>
                  <a:pt x="4565962" y="350012"/>
                </a:cubicBezTo>
                <a:cubicBezTo>
                  <a:pt x="4574408" y="357446"/>
                  <a:pt x="4561570" y="377121"/>
                  <a:pt x="4557937" y="382666"/>
                </a:cubicBezTo>
                <a:cubicBezTo>
                  <a:pt x="4368036" y="694348"/>
                  <a:pt x="3934455" y="895784"/>
                  <a:pt x="3621049" y="1056676"/>
                </a:cubicBezTo>
                <a:cubicBezTo>
                  <a:pt x="3449155" y="1144851"/>
                  <a:pt x="3289873" y="1230645"/>
                  <a:pt x="3094000" y="1229477"/>
                </a:cubicBezTo>
                <a:cubicBezTo>
                  <a:pt x="2989297" y="1228927"/>
                  <a:pt x="2920834" y="1221837"/>
                  <a:pt x="2813197" y="1263181"/>
                </a:cubicBezTo>
                <a:cubicBezTo>
                  <a:pt x="2746514" y="1288380"/>
                  <a:pt x="2682165" y="1312641"/>
                  <a:pt x="2615776" y="1334114"/>
                </a:cubicBezTo>
                <a:cubicBezTo>
                  <a:pt x="2856074" y="1470609"/>
                  <a:pt x="3106867" y="1588379"/>
                  <a:pt x="3364982" y="1687356"/>
                </a:cubicBezTo>
                <a:cubicBezTo>
                  <a:pt x="3367545" y="1685866"/>
                  <a:pt x="3369560" y="1684144"/>
                  <a:pt x="3371663" y="1683743"/>
                </a:cubicBezTo>
                <a:cubicBezTo>
                  <a:pt x="3559080" y="1639479"/>
                  <a:pt x="3730923" y="1559010"/>
                  <a:pt x="3883310" y="1443899"/>
                </a:cubicBezTo>
                <a:cubicBezTo>
                  <a:pt x="3885702" y="1439761"/>
                  <a:pt x="3888566" y="1434532"/>
                  <a:pt x="3892746" y="1429225"/>
                </a:cubicBezTo>
                <a:cubicBezTo>
                  <a:pt x="4100854" y="1154547"/>
                  <a:pt x="4425526" y="995756"/>
                  <a:pt x="4699980" y="789523"/>
                </a:cubicBezTo>
                <a:lnTo>
                  <a:pt x="4724400" y="769876"/>
                </a:lnTo>
                <a:lnTo>
                  <a:pt x="4724400" y="802845"/>
                </a:lnTo>
                <a:lnTo>
                  <a:pt x="4705958" y="821317"/>
                </a:lnTo>
                <a:cubicBezTo>
                  <a:pt x="4688728" y="839775"/>
                  <a:pt x="4668259" y="862655"/>
                  <a:pt x="4649798" y="877374"/>
                </a:cubicBezTo>
                <a:cubicBezTo>
                  <a:pt x="4443742" y="1038644"/>
                  <a:pt x="4191500" y="1158472"/>
                  <a:pt x="4005326" y="1344259"/>
                </a:cubicBezTo>
                <a:cubicBezTo>
                  <a:pt x="4063256" y="1294104"/>
                  <a:pt x="4132215" y="1254410"/>
                  <a:pt x="4199378" y="1215889"/>
                </a:cubicBezTo>
                <a:cubicBezTo>
                  <a:pt x="4212968" y="1208123"/>
                  <a:pt x="4226555" y="1200357"/>
                  <a:pt x="4239600" y="1192361"/>
                </a:cubicBezTo>
                <a:cubicBezTo>
                  <a:pt x="4399481" y="1099094"/>
                  <a:pt x="4542878" y="976320"/>
                  <a:pt x="4677037" y="858646"/>
                </a:cubicBezTo>
                <a:lnTo>
                  <a:pt x="4724400" y="810414"/>
                </a:lnTo>
                <a:lnTo>
                  <a:pt x="4724400" y="916439"/>
                </a:lnTo>
                <a:lnTo>
                  <a:pt x="4683030" y="982925"/>
                </a:lnTo>
                <a:cubicBezTo>
                  <a:pt x="4504646" y="1237618"/>
                  <a:pt x="4252054" y="1416530"/>
                  <a:pt x="3921884" y="1469889"/>
                </a:cubicBezTo>
                <a:cubicBezTo>
                  <a:pt x="3782100" y="1582602"/>
                  <a:pt x="3625917" y="1667134"/>
                  <a:pt x="3456136" y="1721439"/>
                </a:cubicBezTo>
                <a:cubicBezTo>
                  <a:pt x="3511887" y="1741826"/>
                  <a:pt x="3567869" y="1761662"/>
                  <a:pt x="3624313" y="1780406"/>
                </a:cubicBezTo>
                <a:cubicBezTo>
                  <a:pt x="3850637" y="1855623"/>
                  <a:pt x="4076864" y="1908264"/>
                  <a:pt x="4303638" y="1944400"/>
                </a:cubicBezTo>
                <a:cubicBezTo>
                  <a:pt x="4307581" y="1939634"/>
                  <a:pt x="4311304" y="1935410"/>
                  <a:pt x="4315566" y="1931422"/>
                </a:cubicBezTo>
                <a:cubicBezTo>
                  <a:pt x="4418123" y="1797152"/>
                  <a:pt x="4522970" y="1669642"/>
                  <a:pt x="4664388" y="1574357"/>
                </a:cubicBezTo>
                <a:lnTo>
                  <a:pt x="4724400" y="1537429"/>
                </a:lnTo>
                <a:lnTo>
                  <a:pt x="4724400" y="1589108"/>
                </a:lnTo>
                <a:lnTo>
                  <a:pt x="4644505" y="1640352"/>
                </a:lnTo>
                <a:cubicBezTo>
                  <a:pt x="4543719" y="1713959"/>
                  <a:pt x="4461038" y="1801479"/>
                  <a:pt x="4381603" y="1900149"/>
                </a:cubicBezTo>
                <a:cubicBezTo>
                  <a:pt x="4415438" y="1876488"/>
                  <a:pt x="4447471" y="1849494"/>
                  <a:pt x="4478726" y="1822808"/>
                </a:cubicBezTo>
                <a:cubicBezTo>
                  <a:pt x="4513234" y="1792997"/>
                  <a:pt x="4549530" y="1762011"/>
                  <a:pt x="4588263" y="1735914"/>
                </a:cubicBezTo>
                <a:cubicBezTo>
                  <a:pt x="4619078" y="1714840"/>
                  <a:pt x="4651924" y="1696556"/>
                  <a:pt x="4683216" y="1678902"/>
                </a:cubicBezTo>
                <a:lnTo>
                  <a:pt x="4724400" y="1655121"/>
                </a:lnTo>
                <a:lnTo>
                  <a:pt x="4724400" y="1686869"/>
                </a:lnTo>
                <a:lnTo>
                  <a:pt x="4696172" y="1703058"/>
                </a:lnTo>
                <a:cubicBezTo>
                  <a:pt x="4665104" y="1720165"/>
                  <a:pt x="4632805" y="1738677"/>
                  <a:pt x="4602997" y="1758893"/>
                </a:cubicBezTo>
                <a:cubicBezTo>
                  <a:pt x="4565822" y="1784357"/>
                  <a:pt x="4530304" y="1815035"/>
                  <a:pt x="4496021" y="1844299"/>
                </a:cubicBezTo>
                <a:cubicBezTo>
                  <a:pt x="4470821" y="1865816"/>
                  <a:pt x="4445614" y="1887338"/>
                  <a:pt x="4419004" y="1907617"/>
                </a:cubicBezTo>
                <a:cubicBezTo>
                  <a:pt x="4509516" y="1884856"/>
                  <a:pt x="4599633" y="1841647"/>
                  <a:pt x="4685975" y="1786372"/>
                </a:cubicBezTo>
                <a:lnTo>
                  <a:pt x="4724400" y="1759693"/>
                </a:lnTo>
                <a:lnTo>
                  <a:pt x="4724400" y="1809459"/>
                </a:lnTo>
                <a:lnTo>
                  <a:pt x="4653762" y="1857561"/>
                </a:lnTo>
                <a:cubicBezTo>
                  <a:pt x="4580587" y="1902591"/>
                  <a:pt x="4504944" y="1939172"/>
                  <a:pt x="4428349" y="1963079"/>
                </a:cubicBezTo>
                <a:lnTo>
                  <a:pt x="4724400" y="1990579"/>
                </a:lnTo>
                <a:lnTo>
                  <a:pt x="4724400" y="2065582"/>
                </a:lnTo>
                <a:lnTo>
                  <a:pt x="4686318" y="2063926"/>
                </a:lnTo>
                <a:lnTo>
                  <a:pt x="4724400" y="2085104"/>
                </a:lnTo>
                <a:lnTo>
                  <a:pt x="4724400" y="2178471"/>
                </a:lnTo>
                <a:lnTo>
                  <a:pt x="4617755" y="2122457"/>
                </a:lnTo>
                <a:lnTo>
                  <a:pt x="4724400" y="2196158"/>
                </a:lnTo>
                <a:lnTo>
                  <a:pt x="4724400" y="2230374"/>
                </a:lnTo>
                <a:lnTo>
                  <a:pt x="4573637" y="2126309"/>
                </a:lnTo>
                <a:cubicBezTo>
                  <a:pt x="4608893" y="2177612"/>
                  <a:pt x="4656401" y="2222030"/>
                  <a:pt x="4706850" y="2262541"/>
                </a:cubicBezTo>
                <a:lnTo>
                  <a:pt x="4724400" y="2275857"/>
                </a:lnTo>
                <a:lnTo>
                  <a:pt x="4724400" y="2377131"/>
                </a:lnTo>
                <a:lnTo>
                  <a:pt x="4688201" y="2349925"/>
                </a:lnTo>
                <a:cubicBezTo>
                  <a:pt x="4579462" y="2264619"/>
                  <a:pt x="4483104" y="2181979"/>
                  <a:pt x="4462564" y="2041945"/>
                </a:cubicBezTo>
                <a:cubicBezTo>
                  <a:pt x="4339738" y="2027929"/>
                  <a:pt x="4217123" y="2008847"/>
                  <a:pt x="4094167" y="1984479"/>
                </a:cubicBezTo>
                <a:cubicBezTo>
                  <a:pt x="4361568" y="2318516"/>
                  <a:pt x="4448657" y="2737804"/>
                  <a:pt x="4520397" y="3153822"/>
                </a:cubicBezTo>
                <a:cubicBezTo>
                  <a:pt x="4524234" y="3176690"/>
                  <a:pt x="4478166" y="3233800"/>
                  <a:pt x="4458958" y="3203134"/>
                </a:cubicBezTo>
                <a:cubicBezTo>
                  <a:pt x="4221037" y="2826855"/>
                  <a:pt x="3875607" y="2452063"/>
                  <a:pt x="3972830" y="1973028"/>
                </a:cubicBezTo>
                <a:cubicBezTo>
                  <a:pt x="3973903" y="1968973"/>
                  <a:pt x="3975983" y="1964061"/>
                  <a:pt x="3979154" y="1959605"/>
                </a:cubicBezTo>
                <a:cubicBezTo>
                  <a:pt x="3847070" y="1929437"/>
                  <a:pt x="3715197" y="1894208"/>
                  <a:pt x="3583051" y="1850495"/>
                </a:cubicBezTo>
                <a:cubicBezTo>
                  <a:pt x="3357823" y="1775743"/>
                  <a:pt x="3137042" y="1687421"/>
                  <a:pt x="2922360" y="1586232"/>
                </a:cubicBezTo>
                <a:cubicBezTo>
                  <a:pt x="2956249" y="1697796"/>
                  <a:pt x="3014099" y="1805979"/>
                  <a:pt x="3033099" y="1913175"/>
                </a:cubicBezTo>
                <a:cubicBezTo>
                  <a:pt x="3035371" y="1915419"/>
                  <a:pt x="3037950" y="1918445"/>
                  <a:pt x="3040214" y="1920694"/>
                </a:cubicBezTo>
                <a:cubicBezTo>
                  <a:pt x="3043936" y="1916469"/>
                  <a:pt x="3048200" y="1912482"/>
                  <a:pt x="3051308" y="1911226"/>
                </a:cubicBezTo>
                <a:cubicBezTo>
                  <a:pt x="3335533" y="1788841"/>
                  <a:pt x="3650972" y="2264893"/>
                  <a:pt x="3791335" y="2442781"/>
                </a:cubicBezTo>
                <a:cubicBezTo>
                  <a:pt x="3804329" y="2459223"/>
                  <a:pt x="3763010" y="2515770"/>
                  <a:pt x="3744063" y="2510325"/>
                </a:cubicBezTo>
                <a:cubicBezTo>
                  <a:pt x="3485213" y="2437432"/>
                  <a:pt x="3287280" y="2286035"/>
                  <a:pt x="3103695" y="2105302"/>
                </a:cubicBezTo>
                <a:cubicBezTo>
                  <a:pt x="3126339" y="2333141"/>
                  <a:pt x="3009845" y="2625036"/>
                  <a:pt x="2968137" y="2805672"/>
                </a:cubicBezTo>
                <a:cubicBezTo>
                  <a:pt x="2930699" y="2965580"/>
                  <a:pt x="2891878" y="3078554"/>
                  <a:pt x="2739231" y="3151701"/>
                </a:cubicBezTo>
                <a:cubicBezTo>
                  <a:pt x="2726335" y="3157832"/>
                  <a:pt x="2726972" y="3142650"/>
                  <a:pt x="2728882" y="3135084"/>
                </a:cubicBezTo>
                <a:cubicBezTo>
                  <a:pt x="2806473" y="2811909"/>
                  <a:pt x="2836690" y="2478979"/>
                  <a:pt x="2914282" y="2155807"/>
                </a:cubicBezTo>
                <a:cubicBezTo>
                  <a:pt x="2927505" y="2100241"/>
                  <a:pt x="2969504" y="2020803"/>
                  <a:pt x="2971660" y="1962486"/>
                </a:cubicBezTo>
                <a:cubicBezTo>
                  <a:pt x="2971891" y="1961942"/>
                  <a:pt x="2971575" y="1961166"/>
                  <a:pt x="2971809" y="1960615"/>
                </a:cubicBezTo>
                <a:cubicBezTo>
                  <a:pt x="2971875" y="1957427"/>
                  <a:pt x="2972485" y="1954468"/>
                  <a:pt x="2972315" y="1951821"/>
                </a:cubicBezTo>
                <a:cubicBezTo>
                  <a:pt x="2966359" y="1836632"/>
                  <a:pt x="2865027" y="1683636"/>
                  <a:pt x="2846641" y="1556749"/>
                </a:cubicBezTo>
                <a:cubicBezTo>
                  <a:pt x="2846247" y="1554649"/>
                  <a:pt x="2846851" y="1551688"/>
                  <a:pt x="2847461" y="1548729"/>
                </a:cubicBezTo>
                <a:cubicBezTo>
                  <a:pt x="2570813" y="1412938"/>
                  <a:pt x="2306528" y="1254043"/>
                  <a:pt x="2058558" y="1071804"/>
                </a:cubicBezTo>
                <a:cubicBezTo>
                  <a:pt x="2118947" y="1245450"/>
                  <a:pt x="2231454" y="1407035"/>
                  <a:pt x="2291089" y="1585512"/>
                </a:cubicBezTo>
                <a:cubicBezTo>
                  <a:pt x="2383696" y="1860991"/>
                  <a:pt x="2441466" y="2144264"/>
                  <a:pt x="2473792" y="2432858"/>
                </a:cubicBezTo>
                <a:cubicBezTo>
                  <a:pt x="2475176" y="2446319"/>
                  <a:pt x="2431252" y="2512059"/>
                  <a:pt x="2420124" y="2495762"/>
                </a:cubicBezTo>
                <a:cubicBezTo>
                  <a:pt x="2291230" y="2305989"/>
                  <a:pt x="2208353" y="2083557"/>
                  <a:pt x="2119846" y="1872898"/>
                </a:cubicBezTo>
                <a:cubicBezTo>
                  <a:pt x="2037236" y="1675682"/>
                  <a:pt x="1982639" y="1492905"/>
                  <a:pt x="1995210" y="1288346"/>
                </a:cubicBezTo>
                <a:cubicBezTo>
                  <a:pt x="1948480" y="1372857"/>
                  <a:pt x="1900430" y="1457457"/>
                  <a:pt x="1850975" y="1540820"/>
                </a:cubicBezTo>
                <a:cubicBezTo>
                  <a:pt x="1816437" y="1599587"/>
                  <a:pt x="1789540" y="1661598"/>
                  <a:pt x="1723490" y="1688355"/>
                </a:cubicBezTo>
                <a:cubicBezTo>
                  <a:pt x="1718826" y="1690241"/>
                  <a:pt x="1711811" y="1688563"/>
                  <a:pt x="1710157" y="1683354"/>
                </a:cubicBezTo>
                <a:cubicBezTo>
                  <a:pt x="1675928" y="1583238"/>
                  <a:pt x="1752515" y="1420588"/>
                  <a:pt x="1807265" y="1336896"/>
                </a:cubicBezTo>
                <a:cubicBezTo>
                  <a:pt x="1856904" y="1260695"/>
                  <a:pt x="1925612" y="1200294"/>
                  <a:pt x="2011049" y="1173376"/>
                </a:cubicBezTo>
                <a:cubicBezTo>
                  <a:pt x="2011743" y="1171736"/>
                  <a:pt x="2013211" y="1169782"/>
                  <a:pt x="2014681" y="1167830"/>
                </a:cubicBezTo>
                <a:cubicBezTo>
                  <a:pt x="1995942" y="1119335"/>
                  <a:pt x="1980541" y="1069035"/>
                  <a:pt x="1971037" y="1015438"/>
                </a:cubicBezTo>
                <a:cubicBezTo>
                  <a:pt x="1970873" y="1012795"/>
                  <a:pt x="1971247" y="1010377"/>
                  <a:pt x="1971858" y="1007420"/>
                </a:cubicBezTo>
                <a:cubicBezTo>
                  <a:pt x="1889219" y="944106"/>
                  <a:pt x="1807963" y="877509"/>
                  <a:pt x="1729505" y="808882"/>
                </a:cubicBezTo>
                <a:cubicBezTo>
                  <a:pt x="1652132" y="740719"/>
                  <a:pt x="1577790" y="669969"/>
                  <a:pt x="1506007" y="597733"/>
                </a:cubicBezTo>
                <a:cubicBezTo>
                  <a:pt x="1650265" y="988437"/>
                  <a:pt x="1648039" y="1402749"/>
                  <a:pt x="1499912" y="1795211"/>
                </a:cubicBezTo>
                <a:cubicBezTo>
                  <a:pt x="1496995" y="1803635"/>
                  <a:pt x="1454455" y="1866099"/>
                  <a:pt x="1444926" y="1841464"/>
                </a:cubicBezTo>
                <a:cubicBezTo>
                  <a:pt x="1288444" y="1433999"/>
                  <a:pt x="1179507" y="967467"/>
                  <a:pt x="1425791" y="572788"/>
                </a:cubicBezTo>
                <a:cubicBezTo>
                  <a:pt x="1428418" y="568101"/>
                  <a:pt x="1431907" y="564428"/>
                  <a:pt x="1435390" y="560750"/>
                </a:cubicBezTo>
                <a:cubicBezTo>
                  <a:pt x="1440033" y="554349"/>
                  <a:pt x="1445996" y="547863"/>
                  <a:pt x="1451502" y="542471"/>
                </a:cubicBezTo>
                <a:cubicBezTo>
                  <a:pt x="1361214" y="448553"/>
                  <a:pt x="1275425" y="351231"/>
                  <a:pt x="1194128" y="250903"/>
                </a:cubicBezTo>
                <a:close/>
                <a:moveTo>
                  <a:pt x="890158" y="0"/>
                </a:moveTo>
                <a:lnTo>
                  <a:pt x="937892" y="0"/>
                </a:lnTo>
                <a:lnTo>
                  <a:pt x="924483" y="30495"/>
                </a:lnTo>
                <a:cubicBezTo>
                  <a:pt x="886566" y="121698"/>
                  <a:pt x="856718" y="217584"/>
                  <a:pt x="872288" y="306259"/>
                </a:cubicBezTo>
                <a:cubicBezTo>
                  <a:pt x="896800" y="446040"/>
                  <a:pt x="987449" y="577127"/>
                  <a:pt x="1006247" y="727373"/>
                </a:cubicBezTo>
                <a:cubicBezTo>
                  <a:pt x="1042700" y="1013846"/>
                  <a:pt x="1021035" y="1326579"/>
                  <a:pt x="986481" y="1611960"/>
                </a:cubicBezTo>
                <a:cubicBezTo>
                  <a:pt x="984668" y="1625361"/>
                  <a:pt x="941918" y="1692886"/>
                  <a:pt x="928400" y="1663986"/>
                </a:cubicBezTo>
                <a:cubicBezTo>
                  <a:pt x="723163" y="1233305"/>
                  <a:pt x="596239" y="818387"/>
                  <a:pt x="771281" y="368438"/>
                </a:cubicBezTo>
                <a:lnTo>
                  <a:pt x="200540" y="942511"/>
                </a:lnTo>
                <a:cubicBezTo>
                  <a:pt x="190537" y="952438"/>
                  <a:pt x="161507" y="972341"/>
                  <a:pt x="170253" y="942567"/>
                </a:cubicBezTo>
                <a:cubicBezTo>
                  <a:pt x="222670" y="771614"/>
                  <a:pt x="326261" y="624255"/>
                  <a:pt x="442049" y="489150"/>
                </a:cubicBezTo>
                <a:cubicBezTo>
                  <a:pt x="542966" y="370919"/>
                  <a:pt x="644574" y="322520"/>
                  <a:pt x="788582" y="301724"/>
                </a:cubicBezTo>
                <a:cubicBezTo>
                  <a:pt x="788307" y="293239"/>
                  <a:pt x="787808" y="285302"/>
                  <a:pt x="788312" y="276498"/>
                </a:cubicBezTo>
                <a:cubicBezTo>
                  <a:pt x="793051" y="221208"/>
                  <a:pt x="817827" y="155085"/>
                  <a:pt x="847625" y="89075"/>
                </a:cubicBezTo>
                <a:close/>
                <a:moveTo>
                  <a:pt x="29788" y="0"/>
                </a:moveTo>
                <a:lnTo>
                  <a:pt x="93321" y="0"/>
                </a:lnTo>
                <a:lnTo>
                  <a:pt x="79142" y="68966"/>
                </a:lnTo>
                <a:cubicBezTo>
                  <a:pt x="45734" y="225436"/>
                  <a:pt x="26794" y="379659"/>
                  <a:pt x="21253" y="535687"/>
                </a:cubicBezTo>
                <a:lnTo>
                  <a:pt x="61909" y="380358"/>
                </a:lnTo>
                <a:cubicBezTo>
                  <a:pt x="78826" y="316055"/>
                  <a:pt x="96125" y="249346"/>
                  <a:pt x="118339" y="184712"/>
                </a:cubicBezTo>
                <a:cubicBezTo>
                  <a:pt x="129562" y="152119"/>
                  <a:pt x="141878" y="119997"/>
                  <a:pt x="154192" y="87864"/>
                </a:cubicBezTo>
                <a:lnTo>
                  <a:pt x="186604" y="0"/>
                </a:lnTo>
                <a:lnTo>
                  <a:pt x="216386" y="0"/>
                </a:lnTo>
                <a:lnTo>
                  <a:pt x="180314" y="97640"/>
                </a:lnTo>
                <a:cubicBezTo>
                  <a:pt x="168233" y="129221"/>
                  <a:pt x="155916" y="161350"/>
                  <a:pt x="144924" y="193392"/>
                </a:cubicBezTo>
                <a:cubicBezTo>
                  <a:pt x="123175" y="256933"/>
                  <a:pt x="106102" y="323103"/>
                  <a:pt x="89413" y="386853"/>
                </a:cubicBezTo>
                <a:lnTo>
                  <a:pt x="49686" y="539999"/>
                </a:lnTo>
                <a:cubicBezTo>
                  <a:pt x="112204" y="409054"/>
                  <a:pt x="181190" y="283748"/>
                  <a:pt x="236604" y="152292"/>
                </a:cubicBezTo>
                <a:lnTo>
                  <a:pt x="289375" y="0"/>
                </a:lnTo>
                <a:lnTo>
                  <a:pt x="369729" y="0"/>
                </a:lnTo>
                <a:lnTo>
                  <a:pt x="354160" y="65656"/>
                </a:lnTo>
                <a:cubicBezTo>
                  <a:pt x="272180" y="311007"/>
                  <a:pt x="108679" y="519263"/>
                  <a:pt x="21325" y="763628"/>
                </a:cubicBezTo>
                <a:cubicBezTo>
                  <a:pt x="18671" y="771035"/>
                  <a:pt x="13191" y="778653"/>
                  <a:pt x="6426" y="785104"/>
                </a:cubicBezTo>
                <a:lnTo>
                  <a:pt x="0" y="789215"/>
                </a:lnTo>
                <a:lnTo>
                  <a:pt x="0" y="163142"/>
                </a:lnTo>
                <a:lnTo>
                  <a:pt x="20220" y="374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5399" name="Rectangle 1537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"/>
            <a:ext cx="11734800" cy="5943602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362" name="Titolo 1">
            <a:extLst>
              <a:ext uri="{FF2B5EF4-FFF2-40B4-BE49-F238E27FC236}">
                <a16:creationId xmlns:a16="http://schemas.microsoft.com/office/drawing/2014/main" id="{6A17FD82-8061-6718-13E6-9A3CE23C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676400"/>
            <a:ext cx="4953000" cy="1216153"/>
          </a:xfrm>
        </p:spPr>
        <p:txBody>
          <a:bodyPr anchor="t">
            <a:normAutofit/>
          </a:bodyPr>
          <a:lstStyle/>
          <a:p>
            <a:pPr eaLnBrk="1" hangingPunct="1"/>
            <a:r>
              <a:rPr lang="it-IT" altLang="it-IT" sz="4000"/>
              <a:t>La Sicilia linguistica</a:t>
            </a:r>
          </a:p>
        </p:txBody>
      </p:sp>
      <p:sp>
        <p:nvSpPr>
          <p:cNvPr id="15363" name="Segnaposto contenuto 2">
            <a:extLst>
              <a:ext uri="{FF2B5EF4-FFF2-40B4-BE49-F238E27FC236}">
                <a16:creationId xmlns:a16="http://schemas.microsoft.com/office/drawing/2014/main" id="{3165F058-1C95-A9FB-E914-A12ECD7B0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3429000"/>
            <a:ext cx="4953000" cy="1752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altLang="it-IT" sz="1800">
                <a:solidFill>
                  <a:schemeClr val="tx1">
                    <a:alpha val="55000"/>
                  </a:schemeClr>
                </a:solidFill>
              </a:rPr>
              <a:t>La </a:t>
            </a:r>
            <a:r>
              <a:rPr lang="it-IT" altLang="it-IT" sz="1800" i="1">
                <a:solidFill>
                  <a:schemeClr val="tx1">
                    <a:alpha val="55000"/>
                  </a:schemeClr>
                </a:solidFill>
              </a:rPr>
              <a:t>Classificazione</a:t>
            </a:r>
            <a:r>
              <a:rPr lang="it-IT" altLang="it-IT" sz="1800">
                <a:solidFill>
                  <a:schemeClr val="tx1">
                    <a:alpha val="5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it-IT" altLang="it-IT" sz="1800">
                <a:solidFill>
                  <a:schemeClr val="tx1">
                    <a:alpha val="55000"/>
                  </a:schemeClr>
                </a:solidFill>
              </a:rPr>
              <a:t>di Giorgio Piccitto</a:t>
            </a:r>
          </a:p>
          <a:p>
            <a:pPr marL="0" indent="0">
              <a:buNone/>
            </a:pPr>
            <a:r>
              <a:rPr lang="it-IT" altLang="it-IT" sz="1800">
                <a:solidFill>
                  <a:schemeClr val="tx1">
                    <a:alpha val="55000"/>
                  </a:schemeClr>
                </a:solidFill>
              </a:rPr>
              <a:t> e l’isoglossa </a:t>
            </a:r>
          </a:p>
          <a:p>
            <a:pPr marL="0" indent="0">
              <a:buNone/>
            </a:pPr>
            <a:r>
              <a:rPr lang="it-IT" altLang="it-IT" sz="1800">
                <a:solidFill>
                  <a:schemeClr val="tx1">
                    <a:alpha val="55000"/>
                  </a:schemeClr>
                </a:solidFill>
              </a:rPr>
              <a:t>metafonetica</a:t>
            </a:r>
          </a:p>
        </p:txBody>
      </p:sp>
      <p:pic>
        <p:nvPicPr>
          <p:cNvPr id="15364" name="Immagine 3">
            <a:extLst>
              <a:ext uri="{FF2B5EF4-FFF2-40B4-BE49-F238E27FC236}">
                <a16:creationId xmlns:a16="http://schemas.microsoft.com/office/drawing/2014/main" id="{EA6C1263-ACA9-E434-E789-D9AF67894E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" r="3" b="3"/>
          <a:stretch/>
        </p:blipFill>
        <p:spPr bwMode="auto">
          <a:xfrm>
            <a:off x="6553202" y="990597"/>
            <a:ext cx="4724400" cy="487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5EC3E2-FEAA-4E9D-B17B-FAD83FA05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27124"/>
          </a:xfrm>
        </p:spPr>
        <p:txBody>
          <a:bodyPr rtlCol="0" anchor="t">
            <a:normAutofit/>
          </a:bodyPr>
          <a:lstStyle/>
          <a:p>
            <a:pPr>
              <a:defRPr/>
            </a:pPr>
            <a:r>
              <a:rPr lang="it-IT" sz="3600">
                <a:solidFill>
                  <a:schemeClr val="bg1"/>
                </a:solidFill>
              </a:rPr>
              <a:t>La Sicilia linguistica: metafonesi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8A0B44-B87F-1C46-7614-90A9B7DFA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4590" y="658761"/>
            <a:ext cx="2926080" cy="4363844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it-IT" sz="2000" b="1" dirty="0"/>
              <a:t>Dittongazione</a:t>
            </a:r>
          </a:p>
          <a:p>
            <a:pPr>
              <a:defRPr/>
            </a:pPr>
            <a:endParaRPr lang="it-IT" sz="2000" dirty="0"/>
          </a:p>
          <a:p>
            <a:pPr>
              <a:defRPr/>
            </a:pPr>
            <a:r>
              <a:rPr lang="it-IT" sz="2000" dirty="0"/>
              <a:t>BĔLLU </a:t>
            </a:r>
          </a:p>
          <a:p>
            <a:pPr marL="0" indent="0">
              <a:buNone/>
              <a:defRPr/>
            </a:pPr>
            <a:r>
              <a:rPr lang="it-IT" sz="2000" i="1" dirty="0"/>
              <a:t>&gt; </a:t>
            </a:r>
            <a:r>
              <a:rPr lang="it-IT" sz="2000" i="1" dirty="0" err="1"/>
              <a:t>bbieddu</a:t>
            </a:r>
            <a:r>
              <a:rPr lang="it-IT" sz="2000" i="1" dirty="0"/>
              <a:t>, </a:t>
            </a:r>
            <a:r>
              <a:rPr lang="it-IT" sz="2000" i="1" dirty="0" err="1"/>
              <a:t>bbieddi</a:t>
            </a:r>
            <a:endParaRPr lang="it-IT" sz="2000" i="1" dirty="0"/>
          </a:p>
          <a:p>
            <a:pPr marL="0" indent="0">
              <a:buNone/>
              <a:defRPr/>
            </a:pPr>
            <a:r>
              <a:rPr lang="it-IT" sz="2000" i="1" dirty="0"/>
              <a:t>	</a:t>
            </a:r>
            <a:r>
              <a:rPr lang="it-IT" sz="2000" i="1" dirty="0" err="1"/>
              <a:t>bbedda</a:t>
            </a:r>
            <a:endParaRPr lang="it-IT" sz="2000" dirty="0"/>
          </a:p>
          <a:p>
            <a:pPr>
              <a:defRPr/>
            </a:pPr>
            <a:r>
              <a:rPr lang="it-IT" sz="2000" dirty="0"/>
              <a:t>BŎNU </a:t>
            </a:r>
          </a:p>
          <a:p>
            <a:pPr marL="0" indent="0">
              <a:buNone/>
              <a:defRPr/>
            </a:pPr>
            <a:r>
              <a:rPr lang="it-IT" sz="2000" i="1" dirty="0"/>
              <a:t>&gt; </a:t>
            </a:r>
            <a:r>
              <a:rPr lang="it-IT" sz="2000" i="1" dirty="0" err="1"/>
              <a:t>bbuonu</a:t>
            </a:r>
            <a:r>
              <a:rPr lang="it-IT" sz="2000" i="1" dirty="0"/>
              <a:t>, </a:t>
            </a:r>
            <a:r>
              <a:rPr lang="it-IT" sz="2000" i="1" dirty="0" err="1"/>
              <a:t>bbuoni</a:t>
            </a:r>
            <a:endParaRPr lang="it-IT" sz="2000" i="1" dirty="0"/>
          </a:p>
          <a:p>
            <a:pPr marL="0" indent="0">
              <a:buNone/>
              <a:defRPr/>
            </a:pPr>
            <a:r>
              <a:rPr lang="it-IT" sz="2000" i="1" dirty="0"/>
              <a:t>	</a:t>
            </a:r>
            <a:r>
              <a:rPr lang="it-IT" sz="2000" i="1" dirty="0" err="1"/>
              <a:t>bbona</a:t>
            </a:r>
            <a:endParaRPr lang="it-IT" sz="2000" i="1" dirty="0"/>
          </a:p>
          <a:p>
            <a:pPr marL="0" indent="0">
              <a:buNone/>
              <a:defRPr/>
            </a:pPr>
            <a:r>
              <a:rPr lang="it-IT" sz="2000" i="1" dirty="0"/>
              <a:t>&gt; </a:t>
            </a:r>
            <a:r>
              <a:rPr lang="it-IT" sz="2000" i="1" dirty="0" err="1"/>
              <a:t>bbuenu</a:t>
            </a:r>
            <a:r>
              <a:rPr lang="it-IT" sz="2000" i="1" dirty="0"/>
              <a:t>, </a:t>
            </a:r>
            <a:r>
              <a:rPr lang="it-IT" sz="2000" i="1" dirty="0" err="1"/>
              <a:t>bbueni</a:t>
            </a:r>
            <a:endParaRPr lang="it-IT" sz="2000" i="1" dirty="0"/>
          </a:p>
          <a:p>
            <a:pPr marL="0" indent="0">
              <a:buNone/>
              <a:defRPr/>
            </a:pPr>
            <a:r>
              <a:rPr lang="it-IT" sz="2000" dirty="0"/>
              <a:t>	</a:t>
            </a:r>
            <a:r>
              <a:rPr lang="it-IT" sz="2000" i="1" dirty="0" err="1"/>
              <a:t>bbona</a:t>
            </a:r>
            <a:endParaRPr lang="it-IT" sz="2000" dirty="0"/>
          </a:p>
          <a:p>
            <a:pPr marL="0" indent="0">
              <a:buNone/>
              <a:defRPr/>
            </a:pPr>
            <a:endParaRPr lang="it-IT" sz="2000" i="1" dirty="0"/>
          </a:p>
          <a:p>
            <a:pPr lvl="3">
              <a:defRPr/>
            </a:pPr>
            <a:endParaRPr lang="it-IT" sz="2000" dirty="0"/>
          </a:p>
          <a:p>
            <a:pPr marL="1371600" lvl="3" indent="0">
              <a:buNone/>
              <a:defRPr/>
            </a:pPr>
            <a:endParaRPr lang="it-IT" sz="2000" dirty="0"/>
          </a:p>
          <a:p>
            <a:pPr>
              <a:defRPr/>
            </a:pPr>
            <a:endParaRPr lang="it-IT" sz="200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B454F56-1540-9CFC-D58A-1FF859117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21215" y="658761"/>
            <a:ext cx="3097160" cy="5899355"/>
          </a:xfrm>
        </p:spPr>
        <p:txBody>
          <a:bodyPr rtlCol="0">
            <a:normAutofit lnSpcReduction="10000"/>
          </a:bodyPr>
          <a:lstStyle/>
          <a:p>
            <a:pPr>
              <a:buNone/>
              <a:defRPr/>
            </a:pPr>
            <a:r>
              <a:rPr lang="it-IT" sz="1800" b="1" dirty="0"/>
              <a:t>Innalzamento</a:t>
            </a:r>
            <a:endParaRPr lang="it-IT" sz="1800" dirty="0"/>
          </a:p>
          <a:p>
            <a:pPr>
              <a:buNone/>
              <a:defRPr/>
            </a:pPr>
            <a:r>
              <a:rPr lang="it-IT" sz="1800" dirty="0"/>
              <a:t>BĔLLU </a:t>
            </a:r>
          </a:p>
          <a:p>
            <a:pPr marL="0" indent="0">
              <a:buNone/>
              <a:defRPr/>
            </a:pPr>
            <a:r>
              <a:rPr lang="it-IT" sz="1800" i="1" dirty="0"/>
              <a:t>&gt; </a:t>
            </a:r>
            <a:r>
              <a:rPr lang="it-IT" sz="1800" i="1" dirty="0" err="1"/>
              <a:t>bbii̯ddu</a:t>
            </a:r>
            <a:r>
              <a:rPr lang="it-IT" sz="1800" i="1" dirty="0"/>
              <a:t>, </a:t>
            </a:r>
            <a:r>
              <a:rPr lang="it-IT" sz="1800" i="1" dirty="0" err="1"/>
              <a:t>bbii̯ddi</a:t>
            </a:r>
            <a:endParaRPr lang="it-IT" sz="1800" i="1" dirty="0"/>
          </a:p>
          <a:p>
            <a:pPr marL="0" indent="0">
              <a:buNone/>
              <a:defRPr/>
            </a:pPr>
            <a:r>
              <a:rPr lang="it-IT" sz="1800" i="1" dirty="0"/>
              <a:t>	</a:t>
            </a:r>
            <a:r>
              <a:rPr lang="it-IT" sz="1800" i="1" dirty="0" err="1"/>
              <a:t>bbedda</a:t>
            </a:r>
            <a:endParaRPr lang="it-IT" sz="1800" dirty="0"/>
          </a:p>
          <a:p>
            <a:pPr>
              <a:buNone/>
              <a:defRPr/>
            </a:pPr>
            <a:r>
              <a:rPr lang="it-IT" sz="1800" dirty="0"/>
              <a:t>BŎNU </a:t>
            </a:r>
          </a:p>
          <a:p>
            <a:pPr marL="0" indent="0">
              <a:buNone/>
              <a:defRPr/>
            </a:pPr>
            <a:r>
              <a:rPr lang="it-IT" sz="1800" i="1" dirty="0"/>
              <a:t>&gt; </a:t>
            </a:r>
            <a:r>
              <a:rPr lang="it-IT" sz="1800" i="1" dirty="0" err="1"/>
              <a:t>bbuu̯nu</a:t>
            </a:r>
            <a:r>
              <a:rPr lang="it-IT" sz="1800" i="1" dirty="0"/>
              <a:t>, </a:t>
            </a:r>
            <a:r>
              <a:rPr lang="it-IT" sz="1800" i="1" dirty="0" err="1"/>
              <a:t>bbuu̯ni</a:t>
            </a:r>
            <a:endParaRPr lang="it-IT" sz="1800" i="1" dirty="0"/>
          </a:p>
          <a:p>
            <a:pPr marL="0" indent="0">
              <a:buNone/>
              <a:defRPr/>
            </a:pPr>
            <a:r>
              <a:rPr lang="it-IT" sz="1800" i="1" dirty="0"/>
              <a:t>	</a:t>
            </a:r>
            <a:r>
              <a:rPr lang="it-IT" sz="1800" i="1" dirty="0" err="1"/>
              <a:t>bbona</a:t>
            </a:r>
            <a:endParaRPr lang="it-IT" sz="1800" i="1" dirty="0"/>
          </a:p>
          <a:p>
            <a:pPr marL="0" indent="0">
              <a:buNone/>
              <a:defRPr/>
            </a:pPr>
            <a:endParaRPr lang="it-IT" sz="1800" i="1" dirty="0"/>
          </a:p>
          <a:p>
            <a:pPr marL="0" indent="0">
              <a:buNone/>
              <a:defRPr/>
            </a:pPr>
            <a:r>
              <a:rPr lang="it-IT" sz="1800" b="1" dirty="0"/>
              <a:t>Monottongazione </a:t>
            </a:r>
          </a:p>
          <a:p>
            <a:pPr marL="0" indent="0">
              <a:buNone/>
              <a:defRPr/>
            </a:pPr>
            <a:endParaRPr lang="it-IT" sz="1800" i="1" dirty="0"/>
          </a:p>
          <a:p>
            <a:pPr marL="0" indent="0">
              <a:buNone/>
              <a:defRPr/>
            </a:pPr>
            <a:r>
              <a:rPr lang="it-IT" sz="1800" dirty="0"/>
              <a:t>BĔLLU</a:t>
            </a:r>
          </a:p>
          <a:p>
            <a:pPr marL="0" indent="0">
              <a:buNone/>
              <a:defRPr/>
            </a:pPr>
            <a:r>
              <a:rPr lang="it-IT" sz="1800" i="1" dirty="0"/>
              <a:t>&gt; </a:t>
            </a:r>
            <a:r>
              <a:rPr lang="it-IT" sz="1800" i="1" dirty="0" err="1"/>
              <a:t>bbiddu</a:t>
            </a:r>
            <a:r>
              <a:rPr lang="it-IT" sz="1800" i="1" dirty="0"/>
              <a:t>, </a:t>
            </a:r>
            <a:r>
              <a:rPr lang="it-IT" sz="1800" i="1" dirty="0" err="1"/>
              <a:t>bbiddi</a:t>
            </a:r>
            <a:endParaRPr lang="it-IT" sz="1800" i="1" dirty="0"/>
          </a:p>
          <a:p>
            <a:pPr marL="0" indent="0">
              <a:buNone/>
              <a:defRPr/>
            </a:pPr>
            <a:r>
              <a:rPr lang="it-IT" sz="1800" i="1" dirty="0"/>
              <a:t>	</a:t>
            </a:r>
            <a:r>
              <a:rPr lang="it-IT" sz="1800" i="1" dirty="0" err="1"/>
              <a:t>bbedda</a:t>
            </a:r>
            <a:endParaRPr lang="it-IT" sz="1800" dirty="0"/>
          </a:p>
          <a:p>
            <a:pPr marL="0" indent="0">
              <a:buNone/>
              <a:defRPr/>
            </a:pPr>
            <a:r>
              <a:rPr lang="it-IT" sz="1800" dirty="0"/>
              <a:t>BŎNU </a:t>
            </a:r>
            <a:endParaRPr lang="it-IT" sz="1800" i="1" dirty="0"/>
          </a:p>
          <a:p>
            <a:pPr marL="0" indent="0">
              <a:buNone/>
              <a:defRPr/>
            </a:pPr>
            <a:r>
              <a:rPr lang="it-IT" sz="1800" i="1" dirty="0"/>
              <a:t>&gt; </a:t>
            </a:r>
            <a:r>
              <a:rPr lang="it-IT" sz="1800" i="1" dirty="0" err="1"/>
              <a:t>bbunu</a:t>
            </a:r>
            <a:r>
              <a:rPr lang="it-IT" sz="1800" i="1" dirty="0"/>
              <a:t>, </a:t>
            </a:r>
            <a:r>
              <a:rPr lang="it-IT" sz="1800" i="1" dirty="0" err="1"/>
              <a:t>bbuni</a:t>
            </a:r>
            <a:endParaRPr lang="it-IT" sz="1800" i="1" dirty="0"/>
          </a:p>
          <a:p>
            <a:pPr marL="0" indent="0">
              <a:buNone/>
              <a:defRPr/>
            </a:pPr>
            <a:r>
              <a:rPr lang="it-IT" sz="1800" dirty="0"/>
              <a:t>	</a:t>
            </a:r>
            <a:r>
              <a:rPr lang="it-IT" sz="1800" i="1" dirty="0" err="1"/>
              <a:t>bbona</a:t>
            </a:r>
            <a:endParaRPr lang="it-IT" sz="1800" dirty="0"/>
          </a:p>
          <a:p>
            <a:pPr>
              <a:defRPr/>
            </a:pPr>
            <a:endParaRPr lang="it-IT" sz="10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AE88A3-EA20-98F8-55F6-3C46221AC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 sz="3200"/>
              <a:t>La carta linguistica della Sicilia</a:t>
            </a:r>
          </a:p>
        </p:txBody>
      </p:sp>
      <p:sp>
        <p:nvSpPr>
          <p:cNvPr id="17411" name="Segnaposto contenuto 2">
            <a:extLst>
              <a:ext uri="{FF2B5EF4-FFF2-40B4-BE49-F238E27FC236}">
                <a16:creationId xmlns:a16="http://schemas.microsoft.com/office/drawing/2014/main" id="{3852B199-4140-81EE-A51B-F2E8736AA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it-IT" sz="2000"/>
              <a:t>Tratti conservativi: Vocalismo arcaico</a:t>
            </a:r>
          </a:p>
        </p:txBody>
      </p:sp>
      <p:pic>
        <p:nvPicPr>
          <p:cNvPr id="17412" name="Immagine 3">
            <a:extLst>
              <a:ext uri="{FF2B5EF4-FFF2-40B4-BE49-F238E27FC236}">
                <a16:creationId xmlns:a16="http://schemas.microsoft.com/office/drawing/2014/main" id="{D3218BC8-E2EF-A693-C9DE-8B31A0D588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7" b="8037"/>
          <a:stretch/>
        </p:blipFill>
        <p:spPr bwMode="auto">
          <a:xfrm>
            <a:off x="4186748" y="1598787"/>
            <a:ext cx="7881889" cy="443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34" name="Group 17433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7435" name="Rectangle 17434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36" name="Rectangle 17435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1" name="Rectangle 1844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Titolo 1">
            <a:extLst>
              <a:ext uri="{FF2B5EF4-FFF2-40B4-BE49-F238E27FC236}">
                <a16:creationId xmlns:a16="http://schemas.microsoft.com/office/drawing/2014/main" id="{9A314E33-172C-5AA5-33A0-79B63A0BF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it-IT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Sicilia linguistica</a:t>
            </a:r>
          </a:p>
        </p:txBody>
      </p:sp>
      <p:sp>
        <p:nvSpPr>
          <p:cNvPr id="18435" name="Segnaposto contenuto 2">
            <a:extLst>
              <a:ext uri="{FF2B5EF4-FFF2-40B4-BE49-F238E27FC236}">
                <a16:creationId xmlns:a16="http://schemas.microsoft.com/office/drawing/2014/main" id="{28A1306D-E163-EB20-B722-D04CBACB7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9530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altLang="it-IT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«modernità» del siciliano: il problema della «neoromanizzazione» e la tesi di G. Rohlfs</a:t>
            </a:r>
          </a:p>
        </p:txBody>
      </p:sp>
      <p:grpSp>
        <p:nvGrpSpPr>
          <p:cNvPr id="18443" name="Group 1844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8444" name="Rectangle 1844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45" name="Rectangle 1844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46" name="Rectangle 1844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448" name="Rectangle 1844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50" name="Rectangle 1844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6" name="Immagine 3">
            <a:extLst>
              <a:ext uri="{FF2B5EF4-FFF2-40B4-BE49-F238E27FC236}">
                <a16:creationId xmlns:a16="http://schemas.microsoft.com/office/drawing/2014/main" id="{4CFD494E-9EA3-1191-602A-DD300BD65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2492" y="1808023"/>
            <a:ext cx="5536001" cy="318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68A56D5-13C9-23B5-ECDC-D5EE9875C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Sezione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DFBAE5-031E-E2F1-F486-6FB4C50EB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5397" y="4960961"/>
            <a:ext cx="7055893" cy="107805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 progetti del Centro di Studi: ALS, DATOS, ATOS</a:t>
            </a:r>
          </a:p>
        </p:txBody>
      </p:sp>
    </p:spTree>
    <p:extLst>
      <p:ext uri="{BB962C8B-B14F-4D97-AF65-F5344CB8AC3E}">
        <p14:creationId xmlns:p14="http://schemas.microsoft.com/office/powerpoint/2010/main" val="1203523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1214D47-FFF3-021D-96BA-B8356B030E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647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8342ECA-1724-1B85-A5B5-F561F25C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it-IT" sz="3400"/>
              <a:t>Dalle carte all’atlante:</a:t>
            </a:r>
            <a:br>
              <a:rPr lang="it-IT" sz="3400"/>
            </a:br>
            <a:r>
              <a:rPr lang="it-IT" sz="3400"/>
              <a:t>l’</a:t>
            </a:r>
            <a:r>
              <a:rPr lang="it-IT" sz="3400" i="1"/>
              <a:t>Atlante Linguistico della Sicilia (ALS)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A04857-85B6-4DEA-C3E5-396E950E6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rtlCol="0" anchor="ctr">
            <a:normAutofit/>
          </a:bodyPr>
          <a:lstStyle/>
          <a:p>
            <a:pPr marL="0" indent="0">
              <a:buNone/>
              <a:defRPr/>
            </a:pPr>
            <a:r>
              <a:rPr lang="it-IT" sz="2000"/>
              <a:t>Il progetto di ricerca nasce dalla mente di Giovanni Ruffino (che ne è il Direttore) nel 1985 e nel 1987 comincia il primo corso per raccoglitori.</a:t>
            </a:r>
          </a:p>
          <a:p>
            <a:pPr marL="0" indent="0">
              <a:buNone/>
              <a:defRPr/>
            </a:pPr>
            <a:r>
              <a:rPr lang="it-IT" sz="2000"/>
              <a:t>Oggi, dopo più di un ventennio di ricerche sul campo, esso ha prodotto numerose pubblicazioni che hanno arricchito le conoscenze geolinguistiche, lessicologiche e sociolinguistiche delle varietà siciliane.</a:t>
            </a:r>
          </a:p>
          <a:p>
            <a:pPr marL="0" indent="0">
              <a:buNone/>
              <a:defRPr/>
            </a:pPr>
            <a:r>
              <a:rPr lang="it-IT" sz="2000">
                <a:hlinkClick r:id="rId4"/>
              </a:rPr>
              <a:t>http://atlantelinguisticosicilia.it/cms/home/chi-siamo/</a:t>
            </a:r>
            <a:endParaRPr lang="it-IT"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0EB215C-7839-4CEA-AA02-B8F7755F9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1011C6D-05BE-4D99-8C11-A0E478B1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0915134" cy="2251389"/>
          </a:xfrm>
          <a:custGeom>
            <a:avLst/>
            <a:gdLst>
              <a:gd name="connsiteX0" fmla="*/ 0 w 10915134"/>
              <a:gd name="connsiteY0" fmla="*/ 0 h 2251389"/>
              <a:gd name="connsiteX1" fmla="*/ 10915134 w 10915134"/>
              <a:gd name="connsiteY1" fmla="*/ 0 h 2251389"/>
              <a:gd name="connsiteX2" fmla="*/ 10882980 w 10915134"/>
              <a:gd name="connsiteY2" fmla="*/ 49990 h 2251389"/>
              <a:gd name="connsiteX3" fmla="*/ 10834795 w 10915134"/>
              <a:gd name="connsiteY3" fmla="*/ 110024 h 2251389"/>
              <a:gd name="connsiteX4" fmla="*/ 10738392 w 10915134"/>
              <a:gd name="connsiteY4" fmla="*/ 165813 h 2251389"/>
              <a:gd name="connsiteX5" fmla="*/ 10633692 w 10915134"/>
              <a:gd name="connsiteY5" fmla="*/ 209264 h 2251389"/>
              <a:gd name="connsiteX6" fmla="*/ 10586800 w 10915134"/>
              <a:gd name="connsiteY6" fmla="*/ 239716 h 2251389"/>
              <a:gd name="connsiteX7" fmla="*/ 10501658 w 10915134"/>
              <a:gd name="connsiteY7" fmla="*/ 307174 h 2251389"/>
              <a:gd name="connsiteX8" fmla="*/ 10404067 w 10915134"/>
              <a:gd name="connsiteY8" fmla="*/ 412395 h 2251389"/>
              <a:gd name="connsiteX9" fmla="*/ 10380953 w 10915134"/>
              <a:gd name="connsiteY9" fmla="*/ 472334 h 2251389"/>
              <a:gd name="connsiteX10" fmla="*/ 10341416 w 10915134"/>
              <a:gd name="connsiteY10" fmla="*/ 504774 h 2251389"/>
              <a:gd name="connsiteX11" fmla="*/ 10326329 w 10915134"/>
              <a:gd name="connsiteY11" fmla="*/ 523459 h 2251389"/>
              <a:gd name="connsiteX12" fmla="*/ 10298289 w 10915134"/>
              <a:gd name="connsiteY12" fmla="*/ 532173 h 2251389"/>
              <a:gd name="connsiteX13" fmla="*/ 10243127 w 10915134"/>
              <a:gd name="connsiteY13" fmla="*/ 540715 h 2251389"/>
              <a:gd name="connsiteX14" fmla="*/ 10141243 w 10915134"/>
              <a:gd name="connsiteY14" fmla="*/ 592343 h 2251389"/>
              <a:gd name="connsiteX15" fmla="*/ 9940352 w 10915134"/>
              <a:gd name="connsiteY15" fmla="*/ 631518 h 2251389"/>
              <a:gd name="connsiteX16" fmla="*/ 9836226 w 10915134"/>
              <a:gd name="connsiteY16" fmla="*/ 660496 h 2251389"/>
              <a:gd name="connsiteX17" fmla="*/ 9686899 w 10915134"/>
              <a:gd name="connsiteY17" fmla="*/ 683782 h 2251389"/>
              <a:gd name="connsiteX18" fmla="*/ 9578209 w 10915134"/>
              <a:gd name="connsiteY18" fmla="*/ 709781 h 2251389"/>
              <a:gd name="connsiteX19" fmla="*/ 9437298 w 10915134"/>
              <a:gd name="connsiteY19" fmla="*/ 757337 h 2251389"/>
              <a:gd name="connsiteX20" fmla="*/ 9435498 w 10915134"/>
              <a:gd name="connsiteY20" fmla="*/ 759689 h 2251389"/>
              <a:gd name="connsiteX21" fmla="*/ 9413910 w 10915134"/>
              <a:gd name="connsiteY21" fmla="*/ 764531 h 2251389"/>
              <a:gd name="connsiteX22" fmla="*/ 9361370 w 10915134"/>
              <a:gd name="connsiteY22" fmla="*/ 760593 h 2251389"/>
              <a:gd name="connsiteX23" fmla="*/ 9356626 w 10915134"/>
              <a:gd name="connsiteY23" fmla="*/ 764594 h 2251389"/>
              <a:gd name="connsiteX24" fmla="*/ 9311281 w 10915134"/>
              <a:gd name="connsiteY24" fmla="*/ 769260 h 2251389"/>
              <a:gd name="connsiteX25" fmla="*/ 9311173 w 10915134"/>
              <a:gd name="connsiteY25" fmla="*/ 771337 h 2251389"/>
              <a:gd name="connsiteX26" fmla="*/ 9300658 w 10915134"/>
              <a:gd name="connsiteY26" fmla="*/ 781452 h 2251389"/>
              <a:gd name="connsiteX27" fmla="*/ 9279376 w 10915134"/>
              <a:gd name="connsiteY27" fmla="*/ 796188 h 2251389"/>
              <a:gd name="connsiteX28" fmla="*/ 9189502 w 10915134"/>
              <a:gd name="connsiteY28" fmla="*/ 860175 h 2251389"/>
              <a:gd name="connsiteX29" fmla="*/ 9180260 w 10915134"/>
              <a:gd name="connsiteY29" fmla="*/ 862300 h 2251389"/>
              <a:gd name="connsiteX30" fmla="*/ 9180186 w 10915134"/>
              <a:gd name="connsiteY30" fmla="*/ 862799 h 2251389"/>
              <a:gd name="connsiteX31" fmla="*/ 9170652 w 10915134"/>
              <a:gd name="connsiteY31" fmla="*/ 865945 h 2251389"/>
              <a:gd name="connsiteX32" fmla="*/ 9145484 w 10915134"/>
              <a:gd name="connsiteY32" fmla="*/ 870300 h 2251389"/>
              <a:gd name="connsiteX33" fmla="*/ 9140031 w 10915134"/>
              <a:gd name="connsiteY33" fmla="*/ 874741 h 2251389"/>
              <a:gd name="connsiteX34" fmla="*/ 9138892 w 10915134"/>
              <a:gd name="connsiteY34" fmla="*/ 880860 h 2251389"/>
              <a:gd name="connsiteX35" fmla="*/ 9107257 w 10915134"/>
              <a:gd name="connsiteY35" fmla="*/ 903704 h 2251389"/>
              <a:gd name="connsiteX36" fmla="*/ 9034880 w 10915134"/>
              <a:gd name="connsiteY36" fmla="*/ 948837 h 2251389"/>
              <a:gd name="connsiteX37" fmla="*/ 8950600 w 10915134"/>
              <a:gd name="connsiteY37" fmla="*/ 994853 h 2251389"/>
              <a:gd name="connsiteX38" fmla="*/ 8753014 w 10915134"/>
              <a:gd name="connsiteY38" fmla="*/ 1118658 h 2251389"/>
              <a:gd name="connsiteX39" fmla="*/ 8581094 w 10915134"/>
              <a:gd name="connsiteY39" fmla="*/ 1153261 h 2251389"/>
              <a:gd name="connsiteX40" fmla="*/ 8498175 w 10915134"/>
              <a:gd name="connsiteY40" fmla="*/ 1187969 h 2251389"/>
              <a:gd name="connsiteX41" fmla="*/ 8448788 w 10915134"/>
              <a:gd name="connsiteY41" fmla="*/ 1206463 h 2251389"/>
              <a:gd name="connsiteX42" fmla="*/ 8367996 w 10915134"/>
              <a:gd name="connsiteY42" fmla="*/ 1232783 h 2251389"/>
              <a:gd name="connsiteX43" fmla="*/ 8367423 w 10915134"/>
              <a:gd name="connsiteY43" fmla="*/ 1238278 h 2251389"/>
              <a:gd name="connsiteX44" fmla="*/ 8359640 w 10915134"/>
              <a:gd name="connsiteY44" fmla="*/ 1246782 h 2251389"/>
              <a:gd name="connsiteX45" fmla="*/ 8346100 w 10915134"/>
              <a:gd name="connsiteY45" fmla="*/ 1266142 h 2251389"/>
              <a:gd name="connsiteX46" fmla="*/ 8318833 w 10915134"/>
              <a:gd name="connsiteY46" fmla="*/ 1292714 h 2251389"/>
              <a:gd name="connsiteX47" fmla="*/ 8317719 w 10915134"/>
              <a:gd name="connsiteY47" fmla="*/ 1291904 h 2251389"/>
              <a:gd name="connsiteX48" fmla="*/ 8307730 w 10915134"/>
              <a:gd name="connsiteY48" fmla="*/ 1293984 h 2251389"/>
              <a:gd name="connsiteX49" fmla="*/ 8240756 w 10915134"/>
              <a:gd name="connsiteY49" fmla="*/ 1301537 h 2251389"/>
              <a:gd name="connsiteX50" fmla="*/ 8216639 w 10915134"/>
              <a:gd name="connsiteY50" fmla="*/ 1327887 h 2251389"/>
              <a:gd name="connsiteX51" fmla="*/ 8211337 w 10915134"/>
              <a:gd name="connsiteY51" fmla="*/ 1332570 h 2251389"/>
              <a:gd name="connsiteX52" fmla="*/ 8211048 w 10915134"/>
              <a:gd name="connsiteY52" fmla="*/ 1332403 h 2251389"/>
              <a:gd name="connsiteX53" fmla="*/ 8205085 w 10915134"/>
              <a:gd name="connsiteY53" fmla="*/ 1336831 h 2251389"/>
              <a:gd name="connsiteX54" fmla="*/ 8137554 w 10915134"/>
              <a:gd name="connsiteY54" fmla="*/ 1342145 h 2251389"/>
              <a:gd name="connsiteX55" fmla="*/ 8054564 w 10915134"/>
              <a:gd name="connsiteY55" fmla="*/ 1367911 h 2251389"/>
              <a:gd name="connsiteX56" fmla="*/ 7973237 w 10915134"/>
              <a:gd name="connsiteY56" fmla="*/ 1397544 h 2251389"/>
              <a:gd name="connsiteX57" fmla="*/ 7944198 w 10915134"/>
              <a:gd name="connsiteY57" fmla="*/ 1410276 h 2251389"/>
              <a:gd name="connsiteX58" fmla="*/ 7890643 w 10915134"/>
              <a:gd name="connsiteY58" fmla="*/ 1424144 h 2251389"/>
              <a:gd name="connsiteX59" fmla="*/ 7864997 w 10915134"/>
              <a:gd name="connsiteY59" fmla="*/ 1425023 h 2251389"/>
              <a:gd name="connsiteX60" fmla="*/ 7864067 w 10915134"/>
              <a:gd name="connsiteY60" fmla="*/ 1426002 h 2251389"/>
              <a:gd name="connsiteX61" fmla="*/ 7861153 w 10915134"/>
              <a:gd name="connsiteY61" fmla="*/ 1423038 h 2251389"/>
              <a:gd name="connsiteX62" fmla="*/ 7844586 w 10915134"/>
              <a:gd name="connsiteY62" fmla="*/ 1429169 h 2251389"/>
              <a:gd name="connsiteX63" fmla="*/ 7840350 w 10915134"/>
              <a:gd name="connsiteY63" fmla="*/ 1432451 h 2251389"/>
              <a:gd name="connsiteX64" fmla="*/ 7833722 w 10915134"/>
              <a:gd name="connsiteY64" fmla="*/ 1435148 h 2251389"/>
              <a:gd name="connsiteX65" fmla="*/ 7833492 w 10915134"/>
              <a:gd name="connsiteY65" fmla="*/ 1434901 h 2251389"/>
              <a:gd name="connsiteX66" fmla="*/ 7827413 w 10915134"/>
              <a:gd name="connsiteY66" fmla="*/ 1438043 h 2251389"/>
              <a:gd name="connsiteX67" fmla="*/ 7798463 w 10915134"/>
              <a:gd name="connsiteY67" fmla="*/ 1457407 h 2251389"/>
              <a:gd name="connsiteX68" fmla="*/ 7759015 w 10915134"/>
              <a:gd name="connsiteY68" fmla="*/ 1458666 h 2251389"/>
              <a:gd name="connsiteX69" fmla="*/ 7752684 w 10915134"/>
              <a:gd name="connsiteY69" fmla="*/ 1444792 h 2251389"/>
              <a:gd name="connsiteX70" fmla="*/ 7747867 w 10915134"/>
              <a:gd name="connsiteY70" fmla="*/ 1447976 h 2251389"/>
              <a:gd name="connsiteX71" fmla="*/ 7738750 w 10915134"/>
              <a:gd name="connsiteY71" fmla="*/ 1456574 h 2251389"/>
              <a:gd name="connsiteX72" fmla="*/ 7735619 w 10915134"/>
              <a:gd name="connsiteY72" fmla="*/ 1456320 h 2251389"/>
              <a:gd name="connsiteX73" fmla="*/ 7705072 w 10915134"/>
              <a:gd name="connsiteY73" fmla="*/ 1465768 h 2251389"/>
              <a:gd name="connsiteX74" fmla="*/ 7696073 w 10915134"/>
              <a:gd name="connsiteY74" fmla="*/ 1462212 h 2251389"/>
              <a:gd name="connsiteX75" fmla="*/ 7692096 w 10915134"/>
              <a:gd name="connsiteY75" fmla="*/ 1462163 h 2251389"/>
              <a:gd name="connsiteX76" fmla="*/ 7674689 w 10915134"/>
              <a:gd name="connsiteY76" fmla="*/ 1477613 h 2251389"/>
              <a:gd name="connsiteX77" fmla="*/ 7665348 w 10915134"/>
              <a:gd name="connsiteY77" fmla="*/ 1483862 h 2251389"/>
              <a:gd name="connsiteX78" fmla="*/ 7606276 w 10915134"/>
              <a:gd name="connsiteY78" fmla="*/ 1538521 h 2251389"/>
              <a:gd name="connsiteX79" fmla="*/ 7504695 w 10915134"/>
              <a:gd name="connsiteY79" fmla="*/ 1566686 h 2251389"/>
              <a:gd name="connsiteX80" fmla="*/ 7401270 w 10915134"/>
              <a:gd name="connsiteY80" fmla="*/ 1597361 h 2251389"/>
              <a:gd name="connsiteX81" fmla="*/ 7320321 w 10915134"/>
              <a:gd name="connsiteY81" fmla="*/ 1619535 h 2251389"/>
              <a:gd name="connsiteX82" fmla="*/ 7149526 w 10915134"/>
              <a:gd name="connsiteY82" fmla="*/ 1743630 h 2251389"/>
              <a:gd name="connsiteX83" fmla="*/ 7105391 w 10915134"/>
              <a:gd name="connsiteY83" fmla="*/ 1752328 h 2251389"/>
              <a:gd name="connsiteX84" fmla="*/ 7071654 w 10915134"/>
              <a:gd name="connsiteY84" fmla="*/ 1785091 h 2251389"/>
              <a:gd name="connsiteX85" fmla="*/ 7054359 w 10915134"/>
              <a:gd name="connsiteY85" fmla="*/ 1782439 h 2251389"/>
              <a:gd name="connsiteX86" fmla="*/ 7051319 w 10915134"/>
              <a:gd name="connsiteY86" fmla="*/ 1781706 h 2251389"/>
              <a:gd name="connsiteX87" fmla="*/ 7040377 w 10915134"/>
              <a:gd name="connsiteY87" fmla="*/ 1784767 h 2251389"/>
              <a:gd name="connsiteX88" fmla="*/ 7035771 w 10915134"/>
              <a:gd name="connsiteY88" fmla="*/ 1778137 h 2251389"/>
              <a:gd name="connsiteX89" fmla="*/ 7018208 w 10915134"/>
              <a:gd name="connsiteY89" fmla="*/ 1777373 h 2251389"/>
              <a:gd name="connsiteX90" fmla="*/ 6998493 w 10915134"/>
              <a:gd name="connsiteY90" fmla="*/ 1785098 h 2251389"/>
              <a:gd name="connsiteX91" fmla="*/ 6928288 w 10915134"/>
              <a:gd name="connsiteY91" fmla="*/ 1811732 h 2251389"/>
              <a:gd name="connsiteX92" fmla="*/ 6917773 w 10915134"/>
              <a:gd name="connsiteY92" fmla="*/ 1820666 h 2251389"/>
              <a:gd name="connsiteX93" fmla="*/ 6881789 w 10915134"/>
              <a:gd name="connsiteY93" fmla="*/ 1828309 h 2251389"/>
              <a:gd name="connsiteX94" fmla="*/ 6879926 w 10915134"/>
              <a:gd name="connsiteY94" fmla="*/ 1830591 h 2251389"/>
              <a:gd name="connsiteX95" fmla="*/ 6845508 w 10915134"/>
              <a:gd name="connsiteY95" fmla="*/ 1841035 h 2251389"/>
              <a:gd name="connsiteX96" fmla="*/ 6786683 w 10915134"/>
              <a:gd name="connsiteY96" fmla="*/ 1868367 h 2251389"/>
              <a:gd name="connsiteX97" fmla="*/ 6773874 w 10915134"/>
              <a:gd name="connsiteY97" fmla="*/ 1863267 h 2251389"/>
              <a:gd name="connsiteX98" fmla="*/ 6771241 w 10915134"/>
              <a:gd name="connsiteY98" fmla="*/ 1859449 h 2251389"/>
              <a:gd name="connsiteX99" fmla="*/ 6755065 w 10915134"/>
              <a:gd name="connsiteY99" fmla="*/ 1866822 h 2251389"/>
              <a:gd name="connsiteX100" fmla="*/ 6740854 w 10915134"/>
              <a:gd name="connsiteY100" fmla="*/ 1865352 h 2251389"/>
              <a:gd name="connsiteX101" fmla="*/ 6730997 w 10915134"/>
              <a:gd name="connsiteY101" fmla="*/ 1874155 h 2251389"/>
              <a:gd name="connsiteX102" fmla="*/ 6714212 w 10915134"/>
              <a:gd name="connsiteY102" fmla="*/ 1876293 h 2251389"/>
              <a:gd name="connsiteX103" fmla="*/ 6693130 w 10915134"/>
              <a:gd name="connsiteY103" fmla="*/ 1876808 h 2251389"/>
              <a:gd name="connsiteX104" fmla="*/ 6674405 w 10915134"/>
              <a:gd name="connsiteY104" fmla="*/ 1873459 h 2251389"/>
              <a:gd name="connsiteX105" fmla="*/ 6647714 w 10915134"/>
              <a:gd name="connsiteY105" fmla="*/ 1878941 h 2251389"/>
              <a:gd name="connsiteX106" fmla="*/ 6586613 w 10915134"/>
              <a:gd name="connsiteY106" fmla="*/ 1887053 h 2251389"/>
              <a:gd name="connsiteX107" fmla="*/ 6540424 w 10915134"/>
              <a:gd name="connsiteY107" fmla="*/ 1893269 h 2251389"/>
              <a:gd name="connsiteX108" fmla="*/ 6460034 w 10915134"/>
              <a:gd name="connsiteY108" fmla="*/ 1911286 h 2251389"/>
              <a:gd name="connsiteX109" fmla="*/ 6445449 w 10915134"/>
              <a:gd name="connsiteY109" fmla="*/ 1926499 h 2251389"/>
              <a:gd name="connsiteX110" fmla="*/ 6407092 w 10915134"/>
              <a:gd name="connsiteY110" fmla="*/ 1921993 h 2251389"/>
              <a:gd name="connsiteX111" fmla="*/ 6396332 w 10915134"/>
              <a:gd name="connsiteY111" fmla="*/ 1907025 h 2251389"/>
              <a:gd name="connsiteX112" fmla="*/ 6347048 w 10915134"/>
              <a:gd name="connsiteY112" fmla="*/ 1912130 h 2251389"/>
              <a:gd name="connsiteX113" fmla="*/ 6302270 w 10915134"/>
              <a:gd name="connsiteY113" fmla="*/ 1933613 h 2251389"/>
              <a:gd name="connsiteX114" fmla="*/ 6243078 w 10915134"/>
              <a:gd name="connsiteY114" fmla="*/ 1945644 h 2251389"/>
              <a:gd name="connsiteX115" fmla="*/ 6207738 w 10915134"/>
              <a:gd name="connsiteY115" fmla="*/ 1953011 h 2251389"/>
              <a:gd name="connsiteX116" fmla="*/ 6108781 w 10915134"/>
              <a:gd name="connsiteY116" fmla="*/ 1959474 h 2251389"/>
              <a:gd name="connsiteX117" fmla="*/ 6103698 w 10915134"/>
              <a:gd name="connsiteY117" fmla="*/ 1959304 h 2251389"/>
              <a:gd name="connsiteX118" fmla="*/ 6087017 w 10915134"/>
              <a:gd name="connsiteY118" fmla="*/ 1969078 h 2251389"/>
              <a:gd name="connsiteX119" fmla="*/ 6086313 w 10915134"/>
              <a:gd name="connsiteY119" fmla="*/ 1971580 h 2251389"/>
              <a:gd name="connsiteX120" fmla="*/ 6024291 w 10915134"/>
              <a:gd name="connsiteY120" fmla="*/ 1966761 h 2251389"/>
              <a:gd name="connsiteX121" fmla="*/ 6016853 w 10915134"/>
              <a:gd name="connsiteY121" fmla="*/ 1970526 h 2251389"/>
              <a:gd name="connsiteX122" fmla="*/ 5975404 w 10915134"/>
              <a:gd name="connsiteY122" fmla="*/ 1961749 h 2251389"/>
              <a:gd name="connsiteX123" fmla="*/ 5954536 w 10915134"/>
              <a:gd name="connsiteY123" fmla="*/ 1960220 h 2251389"/>
              <a:gd name="connsiteX124" fmla="*/ 5917280 w 10915134"/>
              <a:gd name="connsiteY124" fmla="*/ 1954478 h 2251389"/>
              <a:gd name="connsiteX125" fmla="*/ 5914232 w 10915134"/>
              <a:gd name="connsiteY125" fmla="*/ 1956919 h 2251389"/>
              <a:gd name="connsiteX126" fmla="*/ 5906850 w 10915134"/>
              <a:gd name="connsiteY126" fmla="*/ 1954702 h 2251389"/>
              <a:gd name="connsiteX127" fmla="*/ 5901461 w 10915134"/>
              <a:gd name="connsiteY127" fmla="*/ 1957577 h 2251389"/>
              <a:gd name="connsiteX128" fmla="*/ 5895317 w 10915134"/>
              <a:gd name="connsiteY128" fmla="*/ 1956828 h 2251389"/>
              <a:gd name="connsiteX129" fmla="*/ 5831128 w 10915134"/>
              <a:gd name="connsiteY129" fmla="*/ 1968382 h 2251389"/>
              <a:gd name="connsiteX130" fmla="*/ 5817261 w 10915134"/>
              <a:gd name="connsiteY130" fmla="*/ 1966124 h 2251389"/>
              <a:gd name="connsiteX131" fmla="*/ 5806791 w 10915134"/>
              <a:gd name="connsiteY131" fmla="*/ 1974713 h 2251389"/>
              <a:gd name="connsiteX132" fmla="*/ 5762574 w 10915134"/>
              <a:gd name="connsiteY132" fmla="*/ 1976973 h 2251389"/>
              <a:gd name="connsiteX133" fmla="*/ 5747297 w 10915134"/>
              <a:gd name="connsiteY133" fmla="*/ 1970252 h 2251389"/>
              <a:gd name="connsiteX134" fmla="*/ 5733169 w 10915134"/>
              <a:gd name="connsiteY134" fmla="*/ 1965433 h 2251389"/>
              <a:gd name="connsiteX135" fmla="*/ 5731338 w 10915134"/>
              <a:gd name="connsiteY135" fmla="*/ 1965447 h 2251389"/>
              <a:gd name="connsiteX136" fmla="*/ 5712957 w 10915134"/>
              <a:gd name="connsiteY136" fmla="*/ 1965596 h 2251389"/>
              <a:gd name="connsiteX137" fmla="*/ 5678760 w 10915134"/>
              <a:gd name="connsiteY137" fmla="*/ 1965873 h 2251389"/>
              <a:gd name="connsiteX138" fmla="*/ 5612457 w 10915134"/>
              <a:gd name="connsiteY138" fmla="*/ 1972287 h 2251389"/>
              <a:gd name="connsiteX139" fmla="*/ 5462439 w 10915134"/>
              <a:gd name="connsiteY139" fmla="*/ 1941766 h 2251389"/>
              <a:gd name="connsiteX140" fmla="*/ 5249426 w 10915134"/>
              <a:gd name="connsiteY140" fmla="*/ 1957993 h 2251389"/>
              <a:gd name="connsiteX141" fmla="*/ 4795460 w 10915134"/>
              <a:gd name="connsiteY141" fmla="*/ 2018541 h 2251389"/>
              <a:gd name="connsiteX142" fmla="*/ 4698875 w 10915134"/>
              <a:gd name="connsiteY142" fmla="*/ 2031693 h 2251389"/>
              <a:gd name="connsiteX143" fmla="*/ 4635334 w 10915134"/>
              <a:gd name="connsiteY143" fmla="*/ 2035504 h 2251389"/>
              <a:gd name="connsiteX144" fmla="*/ 4529228 w 10915134"/>
              <a:gd name="connsiteY144" fmla="*/ 2076609 h 2251389"/>
              <a:gd name="connsiteX145" fmla="*/ 4408461 w 10915134"/>
              <a:gd name="connsiteY145" fmla="*/ 2090939 h 2251389"/>
              <a:gd name="connsiteX146" fmla="*/ 4254651 w 10915134"/>
              <a:gd name="connsiteY146" fmla="*/ 2101730 h 2251389"/>
              <a:gd name="connsiteX147" fmla="*/ 4213233 w 10915134"/>
              <a:gd name="connsiteY147" fmla="*/ 2120326 h 2251389"/>
              <a:gd name="connsiteX148" fmla="*/ 4153938 w 10915134"/>
              <a:gd name="connsiteY148" fmla="*/ 2137520 h 2251389"/>
              <a:gd name="connsiteX149" fmla="*/ 4050969 w 10915134"/>
              <a:gd name="connsiteY149" fmla="*/ 2177971 h 2251389"/>
              <a:gd name="connsiteX150" fmla="*/ 3933162 w 10915134"/>
              <a:gd name="connsiteY150" fmla="*/ 2199509 h 2251389"/>
              <a:gd name="connsiteX151" fmla="*/ 3797609 w 10915134"/>
              <a:gd name="connsiteY151" fmla="*/ 2185813 h 2251389"/>
              <a:gd name="connsiteX152" fmla="*/ 3723511 w 10915134"/>
              <a:gd name="connsiteY152" fmla="*/ 2185401 h 2251389"/>
              <a:gd name="connsiteX153" fmla="*/ 3478465 w 10915134"/>
              <a:gd name="connsiteY153" fmla="*/ 2181087 h 2251389"/>
              <a:gd name="connsiteX154" fmla="*/ 3308996 w 10915134"/>
              <a:gd name="connsiteY154" fmla="*/ 2177978 h 2251389"/>
              <a:gd name="connsiteX155" fmla="*/ 3260282 w 10915134"/>
              <a:gd name="connsiteY155" fmla="*/ 2194479 h 2251389"/>
              <a:gd name="connsiteX156" fmla="*/ 3178557 w 10915134"/>
              <a:gd name="connsiteY156" fmla="*/ 2221451 h 2251389"/>
              <a:gd name="connsiteX157" fmla="*/ 3097074 w 10915134"/>
              <a:gd name="connsiteY157" fmla="*/ 2229837 h 2251389"/>
              <a:gd name="connsiteX158" fmla="*/ 3029944 w 10915134"/>
              <a:gd name="connsiteY158" fmla="*/ 2248531 h 2251389"/>
              <a:gd name="connsiteX159" fmla="*/ 2964870 w 10915134"/>
              <a:gd name="connsiteY159" fmla="*/ 2251389 h 2251389"/>
              <a:gd name="connsiteX160" fmla="*/ 2931496 w 10915134"/>
              <a:gd name="connsiteY160" fmla="*/ 2243024 h 2251389"/>
              <a:gd name="connsiteX161" fmla="*/ 2892959 w 10915134"/>
              <a:gd name="connsiteY161" fmla="*/ 2233969 h 2251389"/>
              <a:gd name="connsiteX162" fmla="*/ 2839074 w 10915134"/>
              <a:gd name="connsiteY162" fmla="*/ 2225008 h 2251389"/>
              <a:gd name="connsiteX163" fmla="*/ 2693779 w 10915134"/>
              <a:gd name="connsiteY163" fmla="*/ 2231570 h 2251389"/>
              <a:gd name="connsiteX164" fmla="*/ 2523799 w 10915134"/>
              <a:gd name="connsiteY164" fmla="*/ 2236547 h 2251389"/>
              <a:gd name="connsiteX165" fmla="*/ 2340069 w 10915134"/>
              <a:gd name="connsiteY165" fmla="*/ 2220699 h 2251389"/>
              <a:gd name="connsiteX166" fmla="*/ 2076408 w 10915134"/>
              <a:gd name="connsiteY166" fmla="*/ 2194398 h 2251389"/>
              <a:gd name="connsiteX167" fmla="*/ 1983593 w 10915134"/>
              <a:gd name="connsiteY167" fmla="*/ 2219360 h 2251389"/>
              <a:gd name="connsiteX168" fmla="*/ 1853105 w 10915134"/>
              <a:gd name="connsiteY168" fmla="*/ 2214141 h 2251389"/>
              <a:gd name="connsiteX169" fmla="*/ 1748511 w 10915134"/>
              <a:gd name="connsiteY169" fmla="*/ 2178472 h 2251389"/>
              <a:gd name="connsiteX170" fmla="*/ 1633422 w 10915134"/>
              <a:gd name="connsiteY170" fmla="*/ 2143415 h 2251389"/>
              <a:gd name="connsiteX171" fmla="*/ 1558946 w 10915134"/>
              <a:gd name="connsiteY171" fmla="*/ 2128843 h 2251389"/>
              <a:gd name="connsiteX172" fmla="*/ 1385344 w 10915134"/>
              <a:gd name="connsiteY172" fmla="*/ 2124817 h 2251389"/>
              <a:gd name="connsiteX173" fmla="*/ 1227473 w 10915134"/>
              <a:gd name="connsiteY173" fmla="*/ 2113291 h 2251389"/>
              <a:gd name="connsiteX174" fmla="*/ 1088711 w 10915134"/>
              <a:gd name="connsiteY174" fmla="*/ 2097947 h 2251389"/>
              <a:gd name="connsiteX175" fmla="*/ 939259 w 10915134"/>
              <a:gd name="connsiteY175" fmla="*/ 2073411 h 2251389"/>
              <a:gd name="connsiteX176" fmla="*/ 914345 w 10915134"/>
              <a:gd name="connsiteY176" fmla="*/ 2063135 h 2251389"/>
              <a:gd name="connsiteX177" fmla="*/ 879393 w 10915134"/>
              <a:gd name="connsiteY177" fmla="*/ 2068419 h 2251389"/>
              <a:gd name="connsiteX178" fmla="*/ 739242 w 10915134"/>
              <a:gd name="connsiteY178" fmla="*/ 2091539 h 2251389"/>
              <a:gd name="connsiteX179" fmla="*/ 628509 w 10915134"/>
              <a:gd name="connsiteY179" fmla="*/ 2108134 h 2251389"/>
              <a:gd name="connsiteX180" fmla="*/ 508046 w 10915134"/>
              <a:gd name="connsiteY180" fmla="*/ 2109851 h 2251389"/>
              <a:gd name="connsiteX181" fmla="*/ 408793 w 10915134"/>
              <a:gd name="connsiteY181" fmla="*/ 2105335 h 2251389"/>
              <a:gd name="connsiteX182" fmla="*/ 259142 w 10915134"/>
              <a:gd name="connsiteY182" fmla="*/ 2115883 h 2251389"/>
              <a:gd name="connsiteX183" fmla="*/ 91266 w 10915134"/>
              <a:gd name="connsiteY183" fmla="*/ 2135533 h 2251389"/>
              <a:gd name="connsiteX184" fmla="*/ 12251 w 10915134"/>
              <a:gd name="connsiteY184" fmla="*/ 2121489 h 2251389"/>
              <a:gd name="connsiteX185" fmla="*/ 0 w 10915134"/>
              <a:gd name="connsiteY185" fmla="*/ 2122164 h 225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0915134" h="2251389">
                <a:moveTo>
                  <a:pt x="0" y="0"/>
                </a:moveTo>
                <a:lnTo>
                  <a:pt x="10915134" y="0"/>
                </a:lnTo>
                <a:lnTo>
                  <a:pt x="10882980" y="49990"/>
                </a:lnTo>
                <a:cubicBezTo>
                  <a:pt x="10880871" y="52147"/>
                  <a:pt x="10836905" y="107867"/>
                  <a:pt x="10834795" y="110024"/>
                </a:cubicBezTo>
                <a:cubicBezTo>
                  <a:pt x="10820319" y="128194"/>
                  <a:pt x="10762503" y="175620"/>
                  <a:pt x="10738392" y="165813"/>
                </a:cubicBezTo>
                <a:cubicBezTo>
                  <a:pt x="10748670" y="186392"/>
                  <a:pt x="10638347" y="188684"/>
                  <a:pt x="10633692" y="209264"/>
                </a:cubicBezTo>
                <a:cubicBezTo>
                  <a:pt x="10631767" y="225908"/>
                  <a:pt x="10597419" y="233945"/>
                  <a:pt x="10586800" y="239716"/>
                </a:cubicBezTo>
                <a:cubicBezTo>
                  <a:pt x="10579628" y="256520"/>
                  <a:pt x="10520682" y="224915"/>
                  <a:pt x="10501658" y="307174"/>
                </a:cubicBezTo>
                <a:cubicBezTo>
                  <a:pt x="10447727" y="313339"/>
                  <a:pt x="10447126" y="425780"/>
                  <a:pt x="10404067" y="412395"/>
                </a:cubicBezTo>
                <a:cubicBezTo>
                  <a:pt x="10392937" y="413598"/>
                  <a:pt x="10388815" y="467371"/>
                  <a:pt x="10380953" y="472334"/>
                </a:cubicBezTo>
                <a:lnTo>
                  <a:pt x="10341416" y="504774"/>
                </a:lnTo>
                <a:lnTo>
                  <a:pt x="10326329" y="523459"/>
                </a:lnTo>
                <a:lnTo>
                  <a:pt x="10298289" y="532173"/>
                </a:lnTo>
                <a:cubicBezTo>
                  <a:pt x="10284422" y="535049"/>
                  <a:pt x="10265952" y="533199"/>
                  <a:pt x="10243127" y="540715"/>
                </a:cubicBezTo>
                <a:cubicBezTo>
                  <a:pt x="10203910" y="562831"/>
                  <a:pt x="10165274" y="534580"/>
                  <a:pt x="10141243" y="592343"/>
                </a:cubicBezTo>
                <a:cubicBezTo>
                  <a:pt x="10059374" y="598371"/>
                  <a:pt x="10021953" y="650378"/>
                  <a:pt x="9940352" y="631518"/>
                </a:cubicBezTo>
                <a:cubicBezTo>
                  <a:pt x="9959797" y="646419"/>
                  <a:pt x="9860152" y="623282"/>
                  <a:pt x="9836226" y="660496"/>
                </a:cubicBezTo>
                <a:cubicBezTo>
                  <a:pt x="9788121" y="672556"/>
                  <a:pt x="9760988" y="668531"/>
                  <a:pt x="9686899" y="683782"/>
                </a:cubicBezTo>
                <a:cubicBezTo>
                  <a:pt x="9623800" y="700369"/>
                  <a:pt x="9613948" y="700871"/>
                  <a:pt x="9578209" y="709781"/>
                </a:cubicBezTo>
                <a:lnTo>
                  <a:pt x="9437298" y="757337"/>
                </a:lnTo>
                <a:lnTo>
                  <a:pt x="9435498" y="759689"/>
                </a:lnTo>
                <a:cubicBezTo>
                  <a:pt x="9426240" y="765982"/>
                  <a:pt x="9419508" y="766527"/>
                  <a:pt x="9413910" y="764531"/>
                </a:cubicBezTo>
                <a:lnTo>
                  <a:pt x="9361370" y="760593"/>
                </a:lnTo>
                <a:lnTo>
                  <a:pt x="9356626" y="764594"/>
                </a:lnTo>
                <a:lnTo>
                  <a:pt x="9311281" y="769260"/>
                </a:lnTo>
                <a:cubicBezTo>
                  <a:pt x="9311245" y="769953"/>
                  <a:pt x="9311210" y="770644"/>
                  <a:pt x="9311173" y="771337"/>
                </a:cubicBezTo>
                <a:cubicBezTo>
                  <a:pt x="9309900" y="776105"/>
                  <a:pt x="9307010" y="779823"/>
                  <a:pt x="9300658" y="781452"/>
                </a:cubicBezTo>
                <a:cubicBezTo>
                  <a:pt x="9318003" y="808459"/>
                  <a:pt x="9299643" y="793767"/>
                  <a:pt x="9279376" y="796188"/>
                </a:cubicBezTo>
                <a:cubicBezTo>
                  <a:pt x="9260850" y="809309"/>
                  <a:pt x="9206021" y="849156"/>
                  <a:pt x="9189502" y="860175"/>
                </a:cubicBezTo>
                <a:lnTo>
                  <a:pt x="9180260" y="862300"/>
                </a:lnTo>
                <a:cubicBezTo>
                  <a:pt x="9180236" y="862466"/>
                  <a:pt x="9180211" y="862633"/>
                  <a:pt x="9180186" y="862799"/>
                </a:cubicBezTo>
                <a:cubicBezTo>
                  <a:pt x="9178407" y="864232"/>
                  <a:pt x="9175456" y="865295"/>
                  <a:pt x="9170652" y="865945"/>
                </a:cubicBezTo>
                <a:lnTo>
                  <a:pt x="9145484" y="870300"/>
                </a:lnTo>
                <a:lnTo>
                  <a:pt x="9140031" y="874741"/>
                </a:lnTo>
                <a:lnTo>
                  <a:pt x="9138892" y="880860"/>
                </a:lnTo>
                <a:lnTo>
                  <a:pt x="9107257" y="903704"/>
                </a:lnTo>
                <a:cubicBezTo>
                  <a:pt x="9091321" y="899193"/>
                  <a:pt x="9043942" y="941365"/>
                  <a:pt x="9034880" y="948837"/>
                </a:cubicBezTo>
                <a:lnTo>
                  <a:pt x="8950600" y="994853"/>
                </a:lnTo>
                <a:cubicBezTo>
                  <a:pt x="8865196" y="1081843"/>
                  <a:pt x="8818875" y="1077389"/>
                  <a:pt x="8753014" y="1118658"/>
                </a:cubicBezTo>
                <a:cubicBezTo>
                  <a:pt x="8692981" y="1124704"/>
                  <a:pt x="8636332" y="1128410"/>
                  <a:pt x="8581094" y="1153261"/>
                </a:cubicBezTo>
                <a:cubicBezTo>
                  <a:pt x="8538621" y="1164812"/>
                  <a:pt x="8511758" y="1169577"/>
                  <a:pt x="8498175" y="1187969"/>
                </a:cubicBezTo>
                <a:lnTo>
                  <a:pt x="8448788" y="1206463"/>
                </a:lnTo>
                <a:lnTo>
                  <a:pt x="8367996" y="1232783"/>
                </a:lnTo>
                <a:cubicBezTo>
                  <a:pt x="8367806" y="1234615"/>
                  <a:pt x="8367614" y="1236446"/>
                  <a:pt x="8367423" y="1238278"/>
                </a:cubicBezTo>
                <a:lnTo>
                  <a:pt x="8359640" y="1246782"/>
                </a:lnTo>
                <a:lnTo>
                  <a:pt x="8346100" y="1266142"/>
                </a:lnTo>
                <a:lnTo>
                  <a:pt x="8318833" y="1292714"/>
                </a:lnTo>
                <a:lnTo>
                  <a:pt x="8317719" y="1291904"/>
                </a:lnTo>
                <a:cubicBezTo>
                  <a:pt x="8314688" y="1290662"/>
                  <a:pt x="8311461" y="1290840"/>
                  <a:pt x="8307730" y="1293984"/>
                </a:cubicBezTo>
                <a:cubicBezTo>
                  <a:pt x="8294903" y="1295590"/>
                  <a:pt x="8255937" y="1295887"/>
                  <a:pt x="8240756" y="1301537"/>
                </a:cubicBezTo>
                <a:cubicBezTo>
                  <a:pt x="8233324" y="1310481"/>
                  <a:pt x="8225256" y="1319366"/>
                  <a:pt x="8216639" y="1327887"/>
                </a:cubicBezTo>
                <a:lnTo>
                  <a:pt x="8211337" y="1332570"/>
                </a:lnTo>
                <a:lnTo>
                  <a:pt x="8211048" y="1332403"/>
                </a:lnTo>
                <a:cubicBezTo>
                  <a:pt x="8209501" y="1332874"/>
                  <a:pt x="8207607" y="1334206"/>
                  <a:pt x="8205085" y="1336831"/>
                </a:cubicBezTo>
                <a:lnTo>
                  <a:pt x="8137554" y="1342145"/>
                </a:lnTo>
                <a:cubicBezTo>
                  <a:pt x="8105705" y="1354688"/>
                  <a:pt x="8080446" y="1339423"/>
                  <a:pt x="8054564" y="1367911"/>
                </a:cubicBezTo>
                <a:cubicBezTo>
                  <a:pt x="8024726" y="1379555"/>
                  <a:pt x="7996957" y="1380148"/>
                  <a:pt x="7973237" y="1397544"/>
                </a:cubicBezTo>
                <a:cubicBezTo>
                  <a:pt x="7961439" y="1393972"/>
                  <a:pt x="7951168" y="1394796"/>
                  <a:pt x="7944198" y="1410276"/>
                </a:cubicBezTo>
                <a:cubicBezTo>
                  <a:pt x="7915673" y="1417804"/>
                  <a:pt x="7905583" y="1403950"/>
                  <a:pt x="7890643" y="1424144"/>
                </a:cubicBezTo>
                <a:cubicBezTo>
                  <a:pt x="7869590" y="1403678"/>
                  <a:pt x="7870757" y="1414314"/>
                  <a:pt x="7864997" y="1425023"/>
                </a:cubicBezTo>
                <a:lnTo>
                  <a:pt x="7864067" y="1426002"/>
                </a:lnTo>
                <a:lnTo>
                  <a:pt x="7861153" y="1423038"/>
                </a:lnTo>
                <a:lnTo>
                  <a:pt x="7844586" y="1429169"/>
                </a:lnTo>
                <a:lnTo>
                  <a:pt x="7840350" y="1432451"/>
                </a:lnTo>
                <a:cubicBezTo>
                  <a:pt x="7837357" y="1434345"/>
                  <a:pt x="7835272" y="1435129"/>
                  <a:pt x="7833722" y="1435148"/>
                </a:cubicBezTo>
                <a:lnTo>
                  <a:pt x="7833492" y="1434901"/>
                </a:lnTo>
                <a:lnTo>
                  <a:pt x="7827413" y="1438043"/>
                </a:lnTo>
                <a:cubicBezTo>
                  <a:pt x="7817294" y="1444069"/>
                  <a:pt x="7807591" y="1450613"/>
                  <a:pt x="7798463" y="1457407"/>
                </a:cubicBezTo>
                <a:cubicBezTo>
                  <a:pt x="7789625" y="1446704"/>
                  <a:pt x="7769649" y="1464040"/>
                  <a:pt x="7759015" y="1458666"/>
                </a:cubicBezTo>
                <a:lnTo>
                  <a:pt x="7752684" y="1444792"/>
                </a:lnTo>
                <a:lnTo>
                  <a:pt x="7747867" y="1447976"/>
                </a:lnTo>
                <a:lnTo>
                  <a:pt x="7738750" y="1456574"/>
                </a:lnTo>
                <a:cubicBezTo>
                  <a:pt x="7737328" y="1457741"/>
                  <a:pt x="7736297" y="1457914"/>
                  <a:pt x="7735619" y="1456320"/>
                </a:cubicBezTo>
                <a:cubicBezTo>
                  <a:pt x="7730006" y="1457852"/>
                  <a:pt x="7711662" y="1464787"/>
                  <a:pt x="7705072" y="1465768"/>
                </a:cubicBezTo>
                <a:lnTo>
                  <a:pt x="7696073" y="1462212"/>
                </a:lnTo>
                <a:lnTo>
                  <a:pt x="7692096" y="1462163"/>
                </a:lnTo>
                <a:lnTo>
                  <a:pt x="7674689" y="1477613"/>
                </a:lnTo>
                <a:lnTo>
                  <a:pt x="7665348" y="1483862"/>
                </a:lnTo>
                <a:lnTo>
                  <a:pt x="7606276" y="1538521"/>
                </a:lnTo>
                <a:lnTo>
                  <a:pt x="7504695" y="1566686"/>
                </a:lnTo>
                <a:cubicBezTo>
                  <a:pt x="7473718" y="1603709"/>
                  <a:pt x="7404436" y="1554658"/>
                  <a:pt x="7401270" y="1597361"/>
                </a:cubicBezTo>
                <a:cubicBezTo>
                  <a:pt x="7369238" y="1613154"/>
                  <a:pt x="7363418" y="1605164"/>
                  <a:pt x="7320321" y="1619535"/>
                </a:cubicBezTo>
                <a:cubicBezTo>
                  <a:pt x="7280514" y="1668809"/>
                  <a:pt x="7198683" y="1708462"/>
                  <a:pt x="7149526" y="1743630"/>
                </a:cubicBezTo>
                <a:cubicBezTo>
                  <a:pt x="7114410" y="1721934"/>
                  <a:pt x="7136043" y="1746476"/>
                  <a:pt x="7105391" y="1752328"/>
                </a:cubicBezTo>
                <a:cubicBezTo>
                  <a:pt x="7119677" y="1779725"/>
                  <a:pt x="7066212" y="1749779"/>
                  <a:pt x="7071654" y="1785091"/>
                </a:cubicBezTo>
                <a:cubicBezTo>
                  <a:pt x="7065905" y="1785038"/>
                  <a:pt x="7060161" y="1783873"/>
                  <a:pt x="7054359" y="1782439"/>
                </a:cubicBezTo>
                <a:lnTo>
                  <a:pt x="7051319" y="1781706"/>
                </a:lnTo>
                <a:lnTo>
                  <a:pt x="7040377" y="1784767"/>
                </a:lnTo>
                <a:lnTo>
                  <a:pt x="7035771" y="1778137"/>
                </a:lnTo>
                <a:lnTo>
                  <a:pt x="7018208" y="1777373"/>
                </a:lnTo>
                <a:cubicBezTo>
                  <a:pt x="7011866" y="1778247"/>
                  <a:pt x="7005318" y="1780539"/>
                  <a:pt x="6998493" y="1785098"/>
                </a:cubicBezTo>
                <a:cubicBezTo>
                  <a:pt x="6983689" y="1806072"/>
                  <a:pt x="6952865" y="1800516"/>
                  <a:pt x="6928288" y="1811732"/>
                </a:cubicBezTo>
                <a:lnTo>
                  <a:pt x="6917773" y="1820666"/>
                </a:lnTo>
                <a:lnTo>
                  <a:pt x="6881789" y="1828309"/>
                </a:lnTo>
                <a:lnTo>
                  <a:pt x="6879926" y="1830591"/>
                </a:lnTo>
                <a:cubicBezTo>
                  <a:pt x="6873880" y="1832712"/>
                  <a:pt x="6861049" y="1834739"/>
                  <a:pt x="6845508" y="1841035"/>
                </a:cubicBezTo>
                <a:lnTo>
                  <a:pt x="6786683" y="1868367"/>
                </a:lnTo>
                <a:lnTo>
                  <a:pt x="6773874" y="1863267"/>
                </a:lnTo>
                <a:lnTo>
                  <a:pt x="6771241" y="1859449"/>
                </a:lnTo>
                <a:lnTo>
                  <a:pt x="6755065" y="1866822"/>
                </a:lnTo>
                <a:lnTo>
                  <a:pt x="6740854" y="1865352"/>
                </a:lnTo>
                <a:lnTo>
                  <a:pt x="6730997" y="1874155"/>
                </a:lnTo>
                <a:lnTo>
                  <a:pt x="6714212" y="1876293"/>
                </a:lnTo>
                <a:cubicBezTo>
                  <a:pt x="6707919" y="1876308"/>
                  <a:pt x="6700834" y="1876122"/>
                  <a:pt x="6693130" y="1876808"/>
                </a:cubicBezTo>
                <a:lnTo>
                  <a:pt x="6674405" y="1873459"/>
                </a:lnTo>
                <a:lnTo>
                  <a:pt x="6647714" y="1878941"/>
                </a:lnTo>
                <a:cubicBezTo>
                  <a:pt x="6627122" y="1883360"/>
                  <a:pt x="6607220" y="1886896"/>
                  <a:pt x="6586613" y="1887053"/>
                </a:cubicBezTo>
                <a:cubicBezTo>
                  <a:pt x="6572205" y="1895536"/>
                  <a:pt x="6557706" y="1900239"/>
                  <a:pt x="6540424" y="1893269"/>
                </a:cubicBezTo>
                <a:cubicBezTo>
                  <a:pt x="6497538" y="1902769"/>
                  <a:pt x="6490601" y="1917381"/>
                  <a:pt x="6460034" y="1911286"/>
                </a:cubicBezTo>
                <a:cubicBezTo>
                  <a:pt x="6453811" y="1919532"/>
                  <a:pt x="6449254" y="1924158"/>
                  <a:pt x="6445449" y="1926499"/>
                </a:cubicBezTo>
                <a:cubicBezTo>
                  <a:pt x="6434030" y="1933525"/>
                  <a:pt x="6429411" y="1919994"/>
                  <a:pt x="6407092" y="1921993"/>
                </a:cubicBezTo>
                <a:cubicBezTo>
                  <a:pt x="6382682" y="1922166"/>
                  <a:pt x="6418607" y="1903450"/>
                  <a:pt x="6396332" y="1907025"/>
                </a:cubicBezTo>
                <a:cubicBezTo>
                  <a:pt x="6376015" y="1918727"/>
                  <a:pt x="6367614" y="1898795"/>
                  <a:pt x="6347048" y="1912130"/>
                </a:cubicBezTo>
                <a:cubicBezTo>
                  <a:pt x="6360109" y="1925598"/>
                  <a:pt x="6297691" y="1920276"/>
                  <a:pt x="6302270" y="1933613"/>
                </a:cubicBezTo>
                <a:cubicBezTo>
                  <a:pt x="6272680" y="1919839"/>
                  <a:pt x="6273323" y="1945036"/>
                  <a:pt x="6243078" y="1945644"/>
                </a:cubicBezTo>
                <a:cubicBezTo>
                  <a:pt x="6226744" y="1941607"/>
                  <a:pt x="6216828" y="1942552"/>
                  <a:pt x="6207738" y="1953011"/>
                </a:cubicBezTo>
                <a:cubicBezTo>
                  <a:pt x="6131633" y="1932600"/>
                  <a:pt x="6170923" y="1959774"/>
                  <a:pt x="6108781" y="1959474"/>
                </a:cubicBezTo>
                <a:lnTo>
                  <a:pt x="6103698" y="1959304"/>
                </a:lnTo>
                <a:lnTo>
                  <a:pt x="6087017" y="1969078"/>
                </a:lnTo>
                <a:cubicBezTo>
                  <a:pt x="6086783" y="1969912"/>
                  <a:pt x="6086547" y="1970745"/>
                  <a:pt x="6086313" y="1971580"/>
                </a:cubicBezTo>
                <a:lnTo>
                  <a:pt x="6024291" y="1966761"/>
                </a:lnTo>
                <a:lnTo>
                  <a:pt x="6016853" y="1970526"/>
                </a:lnTo>
                <a:lnTo>
                  <a:pt x="5975404" y="1961749"/>
                </a:lnTo>
                <a:lnTo>
                  <a:pt x="5954536" y="1960220"/>
                </a:lnTo>
                <a:lnTo>
                  <a:pt x="5917280" y="1954478"/>
                </a:lnTo>
                <a:lnTo>
                  <a:pt x="5914232" y="1956919"/>
                </a:lnTo>
                <a:lnTo>
                  <a:pt x="5906850" y="1954702"/>
                </a:lnTo>
                <a:lnTo>
                  <a:pt x="5901461" y="1957577"/>
                </a:lnTo>
                <a:lnTo>
                  <a:pt x="5895317" y="1956828"/>
                </a:lnTo>
                <a:cubicBezTo>
                  <a:pt x="5883595" y="1958629"/>
                  <a:pt x="5844137" y="1966833"/>
                  <a:pt x="5831128" y="1968382"/>
                </a:cubicBezTo>
                <a:lnTo>
                  <a:pt x="5817261" y="1966124"/>
                </a:lnTo>
                <a:lnTo>
                  <a:pt x="5806791" y="1974713"/>
                </a:lnTo>
                <a:lnTo>
                  <a:pt x="5762574" y="1976973"/>
                </a:lnTo>
                <a:lnTo>
                  <a:pt x="5747297" y="1970252"/>
                </a:lnTo>
                <a:lnTo>
                  <a:pt x="5733169" y="1965433"/>
                </a:lnTo>
                <a:lnTo>
                  <a:pt x="5731338" y="1965447"/>
                </a:lnTo>
                <a:lnTo>
                  <a:pt x="5712957" y="1965596"/>
                </a:lnTo>
                <a:lnTo>
                  <a:pt x="5678760" y="1965873"/>
                </a:lnTo>
                <a:cubicBezTo>
                  <a:pt x="5656934" y="1966331"/>
                  <a:pt x="5634795" y="1967772"/>
                  <a:pt x="5612457" y="1972287"/>
                </a:cubicBezTo>
                <a:cubicBezTo>
                  <a:pt x="5527023" y="1949966"/>
                  <a:pt x="5534401" y="1947926"/>
                  <a:pt x="5462439" y="1941766"/>
                </a:cubicBezTo>
                <a:cubicBezTo>
                  <a:pt x="5427425" y="1917624"/>
                  <a:pt x="5291183" y="1960519"/>
                  <a:pt x="5249426" y="1957993"/>
                </a:cubicBezTo>
                <a:cubicBezTo>
                  <a:pt x="5146406" y="1973328"/>
                  <a:pt x="4927624" y="2044719"/>
                  <a:pt x="4795460" y="2018541"/>
                </a:cubicBezTo>
                <a:cubicBezTo>
                  <a:pt x="4762844" y="2022395"/>
                  <a:pt x="4718233" y="2031407"/>
                  <a:pt x="4698875" y="2031693"/>
                </a:cubicBezTo>
                <a:lnTo>
                  <a:pt x="4635334" y="2035504"/>
                </a:lnTo>
                <a:lnTo>
                  <a:pt x="4529228" y="2076609"/>
                </a:lnTo>
                <a:cubicBezTo>
                  <a:pt x="4475152" y="2050383"/>
                  <a:pt x="4475600" y="2080729"/>
                  <a:pt x="4408461" y="2090939"/>
                </a:cubicBezTo>
                <a:cubicBezTo>
                  <a:pt x="4383821" y="2082708"/>
                  <a:pt x="4268804" y="2082966"/>
                  <a:pt x="4254651" y="2101730"/>
                </a:cubicBezTo>
                <a:cubicBezTo>
                  <a:pt x="4238862" y="2106286"/>
                  <a:pt x="4220313" y="2100544"/>
                  <a:pt x="4213233" y="2120326"/>
                </a:cubicBezTo>
                <a:cubicBezTo>
                  <a:pt x="4201430" y="2144259"/>
                  <a:pt x="4145731" y="2110137"/>
                  <a:pt x="4153938" y="2137520"/>
                </a:cubicBezTo>
                <a:cubicBezTo>
                  <a:pt x="4114396" y="2114195"/>
                  <a:pt x="4083806" y="2164553"/>
                  <a:pt x="4050969" y="2177971"/>
                </a:cubicBezTo>
                <a:cubicBezTo>
                  <a:pt x="4019767" y="2177378"/>
                  <a:pt x="4005088" y="2190554"/>
                  <a:pt x="3933162" y="2199509"/>
                </a:cubicBezTo>
                <a:cubicBezTo>
                  <a:pt x="3898830" y="2172322"/>
                  <a:pt x="3861284" y="2221170"/>
                  <a:pt x="3797609" y="2185813"/>
                </a:cubicBezTo>
                <a:cubicBezTo>
                  <a:pt x="3795667" y="2189772"/>
                  <a:pt x="3776702" y="2186188"/>
                  <a:pt x="3723511" y="2185401"/>
                </a:cubicBezTo>
                <a:cubicBezTo>
                  <a:pt x="3670320" y="2184613"/>
                  <a:pt x="3558625" y="2184230"/>
                  <a:pt x="3478465" y="2181087"/>
                </a:cubicBezTo>
                <a:cubicBezTo>
                  <a:pt x="3387474" y="2181789"/>
                  <a:pt x="3428499" y="2219948"/>
                  <a:pt x="3308996" y="2177978"/>
                </a:cubicBezTo>
                <a:cubicBezTo>
                  <a:pt x="3299910" y="2200517"/>
                  <a:pt x="3285785" y="2202748"/>
                  <a:pt x="3260282" y="2194479"/>
                </a:cubicBezTo>
                <a:cubicBezTo>
                  <a:pt x="3216295" y="2196427"/>
                  <a:pt x="3227371" y="2250251"/>
                  <a:pt x="3178557" y="2221451"/>
                </a:cubicBezTo>
                <a:cubicBezTo>
                  <a:pt x="3146795" y="2234329"/>
                  <a:pt x="3117401" y="2220418"/>
                  <a:pt x="3097074" y="2229837"/>
                </a:cubicBezTo>
                <a:lnTo>
                  <a:pt x="3029944" y="2248531"/>
                </a:lnTo>
                <a:cubicBezTo>
                  <a:pt x="2992804" y="2254069"/>
                  <a:pt x="2982389" y="2213943"/>
                  <a:pt x="2964870" y="2251389"/>
                </a:cubicBezTo>
                <a:lnTo>
                  <a:pt x="2931496" y="2243024"/>
                </a:lnTo>
                <a:lnTo>
                  <a:pt x="2892959" y="2233969"/>
                </a:lnTo>
                <a:cubicBezTo>
                  <a:pt x="2872669" y="2227791"/>
                  <a:pt x="2882203" y="2234774"/>
                  <a:pt x="2839074" y="2225008"/>
                </a:cubicBezTo>
                <a:cubicBezTo>
                  <a:pt x="2811442" y="2251884"/>
                  <a:pt x="2766379" y="2232117"/>
                  <a:pt x="2693779" y="2231570"/>
                </a:cubicBezTo>
                <a:lnTo>
                  <a:pt x="2523799" y="2236547"/>
                </a:lnTo>
                <a:cubicBezTo>
                  <a:pt x="2466172" y="2242686"/>
                  <a:pt x="2414634" y="2227724"/>
                  <a:pt x="2340069" y="2220699"/>
                </a:cubicBezTo>
                <a:cubicBezTo>
                  <a:pt x="2265503" y="2213674"/>
                  <a:pt x="2139796" y="2191971"/>
                  <a:pt x="2076408" y="2194398"/>
                </a:cubicBezTo>
                <a:cubicBezTo>
                  <a:pt x="2032508" y="2197562"/>
                  <a:pt x="2027933" y="2185141"/>
                  <a:pt x="1983593" y="2219360"/>
                </a:cubicBezTo>
                <a:cubicBezTo>
                  <a:pt x="1947094" y="2209205"/>
                  <a:pt x="1890960" y="2218305"/>
                  <a:pt x="1853105" y="2214141"/>
                </a:cubicBezTo>
                <a:cubicBezTo>
                  <a:pt x="1825748" y="2216625"/>
                  <a:pt x="1783192" y="2179879"/>
                  <a:pt x="1748511" y="2178472"/>
                </a:cubicBezTo>
                <a:cubicBezTo>
                  <a:pt x="1703498" y="2196202"/>
                  <a:pt x="1694831" y="2157630"/>
                  <a:pt x="1633422" y="2143415"/>
                </a:cubicBezTo>
                <a:cubicBezTo>
                  <a:pt x="1607630" y="2161065"/>
                  <a:pt x="1579060" y="2145077"/>
                  <a:pt x="1558946" y="2128843"/>
                </a:cubicBezTo>
                <a:cubicBezTo>
                  <a:pt x="1499069" y="2134267"/>
                  <a:pt x="1452565" y="2133855"/>
                  <a:pt x="1385344" y="2124817"/>
                </a:cubicBezTo>
                <a:cubicBezTo>
                  <a:pt x="1312492" y="2145463"/>
                  <a:pt x="1299315" y="2122756"/>
                  <a:pt x="1227473" y="2113291"/>
                </a:cubicBezTo>
                <a:cubicBezTo>
                  <a:pt x="1199075" y="2120045"/>
                  <a:pt x="1149241" y="2095660"/>
                  <a:pt x="1088711" y="2097947"/>
                </a:cubicBezTo>
                <a:cubicBezTo>
                  <a:pt x="1048569" y="2095382"/>
                  <a:pt x="1091396" y="2061344"/>
                  <a:pt x="939259" y="2073411"/>
                </a:cubicBezTo>
                <a:cubicBezTo>
                  <a:pt x="930603" y="2080267"/>
                  <a:pt x="912274" y="2072716"/>
                  <a:pt x="914345" y="2063135"/>
                </a:cubicBezTo>
                <a:cubicBezTo>
                  <a:pt x="904674" y="2065915"/>
                  <a:pt x="881392" y="2083881"/>
                  <a:pt x="879393" y="2068419"/>
                </a:cubicBezTo>
                <a:cubicBezTo>
                  <a:pt x="831068" y="2065554"/>
                  <a:pt x="782797" y="2073516"/>
                  <a:pt x="739242" y="2091539"/>
                </a:cubicBezTo>
                <a:cubicBezTo>
                  <a:pt x="713063" y="2085924"/>
                  <a:pt x="685973" y="2097939"/>
                  <a:pt x="628509" y="2108134"/>
                </a:cubicBezTo>
                <a:cubicBezTo>
                  <a:pt x="575136" y="2076613"/>
                  <a:pt x="570057" y="2131408"/>
                  <a:pt x="508046" y="2109851"/>
                </a:cubicBezTo>
                <a:cubicBezTo>
                  <a:pt x="473420" y="2105939"/>
                  <a:pt x="433697" y="2091842"/>
                  <a:pt x="408793" y="2105335"/>
                </a:cubicBezTo>
                <a:cubicBezTo>
                  <a:pt x="383633" y="2099507"/>
                  <a:pt x="299763" y="2118030"/>
                  <a:pt x="259142" y="2115883"/>
                </a:cubicBezTo>
                <a:cubicBezTo>
                  <a:pt x="191085" y="2103328"/>
                  <a:pt x="127146" y="2128850"/>
                  <a:pt x="91266" y="2135533"/>
                </a:cubicBezTo>
                <a:cubicBezTo>
                  <a:pt x="55346" y="2131669"/>
                  <a:pt x="37547" y="2122850"/>
                  <a:pt x="12251" y="2121489"/>
                </a:cubicBezTo>
                <a:lnTo>
                  <a:pt x="0" y="2122164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169C141-1EAB-023E-BFB7-1E4215EF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609600"/>
            <a:ext cx="5915197" cy="13305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/>
              <a:t>DATOS</a:t>
            </a:r>
            <a:r>
              <a:rPr lang="en-US" sz="2800"/>
              <a:t>:</a:t>
            </a:r>
            <a:br>
              <a:rPr lang="en-US" sz="2800"/>
            </a:br>
            <a:r>
              <a:rPr lang="en-US" sz="2800"/>
              <a:t>dizionario atlante dei toponimi orali in Sicilia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D525EF-D1CB-A8A3-979C-EE7465DD73E3}"/>
              </a:ext>
            </a:extLst>
          </p:cNvPr>
          <p:cNvSpPr txBox="1"/>
          <p:nvPr/>
        </p:nvSpPr>
        <p:spPr>
          <a:xfrm>
            <a:off x="1137037" y="2549718"/>
            <a:ext cx="5747857" cy="3552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La </a:t>
            </a:r>
            <a:r>
              <a:rPr lang="en-US" sz="1400" dirty="0" err="1"/>
              <a:t>collana</a:t>
            </a:r>
            <a:r>
              <a:rPr lang="en-US" sz="1400" dirty="0"/>
              <a:t> del </a:t>
            </a:r>
            <a:r>
              <a:rPr lang="en-US" sz="1400" dirty="0" err="1"/>
              <a:t>Dizionario-atlante</a:t>
            </a:r>
            <a:r>
              <a:rPr lang="en-US" sz="1400" dirty="0"/>
              <a:t> ha </a:t>
            </a:r>
            <a:r>
              <a:rPr lang="en-US" sz="1400" dirty="0" err="1"/>
              <a:t>iniziato</a:t>
            </a:r>
            <a:r>
              <a:rPr lang="en-US" sz="1400" dirty="0"/>
              <a:t> la </a:t>
            </a:r>
            <a:r>
              <a:rPr lang="en-US" sz="1400" dirty="0" err="1"/>
              <a:t>pubblicazione</a:t>
            </a:r>
            <a:r>
              <a:rPr lang="en-US" sz="1400" dirty="0"/>
              <a:t> di </a:t>
            </a:r>
            <a:r>
              <a:rPr lang="en-US" sz="1400" dirty="0" err="1"/>
              <a:t>volumi</a:t>
            </a:r>
            <a:r>
              <a:rPr lang="en-US" sz="1400" dirty="0"/>
              <a:t> a </a:t>
            </a:r>
            <a:r>
              <a:rPr lang="en-US" sz="1400" dirty="0" err="1"/>
              <a:t>partire</a:t>
            </a:r>
            <a:r>
              <a:rPr lang="en-US" sz="1400" dirty="0"/>
              <a:t> dal 2023, con la </a:t>
            </a:r>
            <a:r>
              <a:rPr lang="en-US" sz="1400" dirty="0" err="1"/>
              <a:t>monografia</a:t>
            </a:r>
            <a:r>
              <a:rPr lang="en-US" sz="1400" dirty="0"/>
              <a:t> </a:t>
            </a:r>
            <a:r>
              <a:rPr lang="en-US" sz="1400" dirty="0" err="1"/>
              <a:t>inerente</a:t>
            </a:r>
            <a:r>
              <a:rPr lang="en-US" sz="1400" dirty="0"/>
              <a:t> ai </a:t>
            </a:r>
            <a:r>
              <a:rPr lang="en-US" sz="1400" dirty="0" err="1"/>
              <a:t>comuni</a:t>
            </a:r>
            <a:r>
              <a:rPr lang="en-US" sz="1400" dirty="0"/>
              <a:t> di </a:t>
            </a:r>
            <a:r>
              <a:rPr lang="en-US" sz="1400" dirty="0" err="1"/>
              <a:t>Grotte</a:t>
            </a:r>
            <a:r>
              <a:rPr lang="en-US" sz="1400" dirty="0"/>
              <a:t> e Racalmuto. Sono in </a:t>
            </a:r>
            <a:r>
              <a:rPr lang="en-US" sz="1400" dirty="0" err="1"/>
              <a:t>corso</a:t>
            </a:r>
            <a:r>
              <a:rPr lang="en-US" sz="1400" dirty="0"/>
              <a:t> di </a:t>
            </a:r>
            <a:r>
              <a:rPr lang="en-US" sz="1400" dirty="0" err="1"/>
              <a:t>pubblicazione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volumi</a:t>
            </a:r>
            <a:r>
              <a:rPr lang="en-US" sz="1400" dirty="0"/>
              <a:t> </a:t>
            </a:r>
            <a:r>
              <a:rPr lang="en-US" sz="1400" dirty="0" err="1"/>
              <a:t>afferenti</a:t>
            </a:r>
            <a:r>
              <a:rPr lang="en-US" sz="1400" dirty="0"/>
              <a:t> alle </a:t>
            </a:r>
            <a:r>
              <a:rPr lang="en-US" sz="1400" dirty="0" err="1"/>
              <a:t>aree</a:t>
            </a:r>
            <a:r>
              <a:rPr lang="en-US" sz="1400" dirty="0"/>
              <a:t> di: Geraci </a:t>
            </a:r>
            <a:r>
              <a:rPr lang="en-US" sz="1400" dirty="0" err="1"/>
              <a:t>Siculo</a:t>
            </a:r>
            <a:r>
              <a:rPr lang="en-US" sz="1400" dirty="0"/>
              <a:t>, </a:t>
            </a:r>
            <a:r>
              <a:rPr lang="en-US" sz="1400" dirty="0" err="1"/>
              <a:t>Sutera</a:t>
            </a:r>
            <a:r>
              <a:rPr lang="en-US" sz="1400" dirty="0"/>
              <a:t> e </a:t>
            </a:r>
            <a:r>
              <a:rPr lang="en-US" sz="1400" dirty="0" err="1"/>
              <a:t>Campofranco</a:t>
            </a:r>
            <a:r>
              <a:rPr lang="en-US" sz="1400" dirty="0"/>
              <a:t>, </a:t>
            </a:r>
            <a:r>
              <a:rPr lang="en-US" sz="1400" dirty="0" err="1"/>
              <a:t>Canicattì</a:t>
            </a:r>
            <a:r>
              <a:rPr lang="en-US" sz="1400" dirty="0"/>
              <a:t> e </a:t>
            </a:r>
            <a:r>
              <a:rPr lang="en-US" sz="1400" dirty="0" err="1"/>
              <a:t>Castrofilippo</a:t>
            </a:r>
            <a:r>
              <a:rPr lang="en-US" sz="1400" dirty="0"/>
              <a:t>, </a:t>
            </a:r>
            <a:r>
              <a:rPr lang="en-US" sz="1400" dirty="0" err="1"/>
              <a:t>Castronovo</a:t>
            </a:r>
            <a:r>
              <a:rPr lang="en-US" sz="1400" dirty="0"/>
              <a:t> e </a:t>
            </a:r>
            <a:r>
              <a:rPr lang="en-US" sz="1400" dirty="0" err="1"/>
              <a:t>Lercara</a:t>
            </a:r>
            <a:r>
              <a:rPr lang="en-US" sz="1400" dirty="0"/>
              <a:t>, </a:t>
            </a:r>
            <a:r>
              <a:rPr lang="en-US" sz="1400" dirty="0" err="1"/>
              <a:t>Pantelleria</a:t>
            </a:r>
            <a:r>
              <a:rPr lang="en-US" sz="1400" dirty="0"/>
              <a:t>, </a:t>
            </a:r>
            <a:r>
              <a:rPr lang="en-US" sz="1400" dirty="0" err="1"/>
              <a:t>Mistretta</a:t>
            </a:r>
            <a:r>
              <a:rPr lang="en-US" sz="1400" dirty="0"/>
              <a:t>, </a:t>
            </a:r>
            <a:r>
              <a:rPr lang="en-US" sz="1400" dirty="0" err="1"/>
              <a:t>Tusa</a:t>
            </a:r>
            <a:r>
              <a:rPr lang="en-US" sz="1400" dirty="0"/>
              <a:t> e </a:t>
            </a:r>
            <a:r>
              <a:rPr lang="en-US" sz="1400" dirty="0" err="1"/>
              <a:t>Pettineo</a:t>
            </a:r>
            <a:r>
              <a:rPr lang="en-US" sz="14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b="1" dirty="0"/>
              <a:t>Le </a:t>
            </a:r>
            <a:r>
              <a:rPr lang="en-US" sz="1400" b="1" dirty="0" err="1"/>
              <a:t>peculiarità</a:t>
            </a:r>
            <a:r>
              <a:rPr lang="en-US" sz="1400" b="1" dirty="0"/>
              <a:t> </a:t>
            </a:r>
            <a:r>
              <a:rPr lang="en-US" sz="1400" b="1" dirty="0" err="1"/>
              <a:t>della</a:t>
            </a:r>
            <a:r>
              <a:rPr lang="en-US" sz="1400" b="1" dirty="0"/>
              <a:t> </a:t>
            </a:r>
            <a:r>
              <a:rPr lang="en-US" sz="1400" b="1" dirty="0" err="1"/>
              <a:t>collana</a:t>
            </a:r>
            <a:r>
              <a:rPr lang="en-US" sz="1400" b="1" dirty="0"/>
              <a:t> </a:t>
            </a:r>
            <a:r>
              <a:rPr lang="en-US" sz="1400" b="1" dirty="0" err="1"/>
              <a:t>sono</a:t>
            </a:r>
            <a:endParaRPr lang="en-US" sz="14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Autorialità</a:t>
            </a:r>
            <a:r>
              <a:rPr lang="en-US" sz="1400" dirty="0"/>
              <a:t> </a:t>
            </a:r>
            <a:r>
              <a:rPr lang="en-US" sz="1400" dirty="0" err="1"/>
              <a:t>dei</a:t>
            </a:r>
            <a:r>
              <a:rPr lang="en-US" sz="1400" dirty="0"/>
              <a:t> </a:t>
            </a:r>
            <a:r>
              <a:rPr lang="en-US" sz="1400" dirty="0" err="1"/>
              <a:t>volumi</a:t>
            </a:r>
            <a:endParaRPr lang="en-US" sz="14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Descrizioni</a:t>
            </a:r>
            <a:r>
              <a:rPr lang="en-US" sz="1400" dirty="0"/>
              <a:t> di </a:t>
            </a:r>
            <a:r>
              <a:rPr lang="en-US" sz="1400" dirty="0" err="1"/>
              <a:t>singoli</a:t>
            </a:r>
            <a:r>
              <a:rPr lang="en-US" sz="1400" dirty="0"/>
              <a:t> </a:t>
            </a:r>
            <a:r>
              <a:rPr lang="en-US" sz="1400" dirty="0" err="1"/>
              <a:t>comuni</a:t>
            </a:r>
            <a:r>
              <a:rPr lang="en-US" sz="1400" dirty="0"/>
              <a:t> o di </a:t>
            </a:r>
            <a:r>
              <a:rPr lang="en-US" sz="1400" dirty="0" err="1"/>
              <a:t>aree</a:t>
            </a:r>
            <a:r>
              <a:rPr lang="en-US" sz="1400" dirty="0"/>
              <a:t> </a:t>
            </a:r>
            <a:r>
              <a:rPr lang="en-US" sz="1400" dirty="0" err="1"/>
              <a:t>amministrative</a:t>
            </a:r>
            <a:r>
              <a:rPr lang="en-US" sz="1400" dirty="0"/>
              <a:t> in </a:t>
            </a:r>
            <a:r>
              <a:rPr lang="en-US" sz="1400" dirty="0" err="1"/>
              <a:t>sistema</a:t>
            </a:r>
            <a:endParaRPr lang="en-US" sz="14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Possibile</a:t>
            </a:r>
            <a:r>
              <a:rPr lang="en-US" sz="1400" dirty="0"/>
              <a:t> </a:t>
            </a:r>
            <a:r>
              <a:rPr lang="en-US" sz="1400" dirty="0" err="1"/>
              <a:t>riferimento</a:t>
            </a:r>
            <a:r>
              <a:rPr lang="en-US" sz="1400" dirty="0"/>
              <a:t> </a:t>
            </a:r>
            <a:r>
              <a:rPr lang="en-US" sz="1400" dirty="0" err="1"/>
              <a:t>allo</a:t>
            </a:r>
            <a:r>
              <a:rPr lang="en-US" sz="1400" dirty="0"/>
              <a:t> </a:t>
            </a:r>
            <a:r>
              <a:rPr lang="en-US" sz="1400" dirty="0" err="1"/>
              <a:t>spazio</a:t>
            </a:r>
            <a:r>
              <a:rPr lang="en-US" sz="1400" dirty="0"/>
              <a:t> </a:t>
            </a:r>
            <a:r>
              <a:rPr lang="en-US" sz="1400" dirty="0" err="1"/>
              <a:t>intraurbano</a:t>
            </a:r>
            <a:endParaRPr lang="en-US" sz="14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Inserimento</a:t>
            </a:r>
            <a:r>
              <a:rPr lang="en-US" sz="1400" dirty="0"/>
              <a:t> di </a:t>
            </a:r>
            <a:r>
              <a:rPr lang="en-US" sz="1400" dirty="0" err="1"/>
              <a:t>etnotesti</a:t>
            </a:r>
            <a:endParaRPr lang="en-US" sz="14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Rimando </a:t>
            </a:r>
            <a:r>
              <a:rPr lang="en-US" sz="1400" dirty="0" err="1"/>
              <a:t>alla</a:t>
            </a:r>
            <a:r>
              <a:rPr lang="en-US" sz="1400" dirty="0"/>
              <a:t> </a:t>
            </a:r>
            <a:r>
              <a:rPr lang="en-US" sz="1400" dirty="0" err="1"/>
              <a:t>piattaforma</a:t>
            </a:r>
            <a:r>
              <a:rPr lang="en-US" sz="1400" dirty="0"/>
              <a:t> ATOS.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BFFEA99-E831-4C3B-8D16-0EA4AB33F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95584" y="610517"/>
            <a:ext cx="4010943" cy="5636963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F2D3E6E-B8EE-F403-01DB-AE69AFFD6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965"/>
          <a:stretch/>
        </p:blipFill>
        <p:spPr>
          <a:xfrm>
            <a:off x="7761092" y="771383"/>
            <a:ext cx="3684567" cy="5311922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B9FD11D-7561-43C8-BE54-00D7DCF0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5391" y="5800300"/>
            <a:ext cx="5736610" cy="1057702"/>
          </a:xfrm>
          <a:custGeom>
            <a:avLst/>
            <a:gdLst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585428 w 5741575"/>
              <a:gd name="connsiteY22" fmla="*/ 826440 h 955271"/>
              <a:gd name="connsiteX23" fmla="*/ 787156 w 5741575"/>
              <a:gd name="connsiteY23" fmla="*/ 838447 h 955271"/>
              <a:gd name="connsiteX24" fmla="*/ 898586 w 5741575"/>
              <a:gd name="connsiteY24" fmla="*/ 808502 h 955271"/>
              <a:gd name="connsiteX25" fmla="*/ 924063 w 5741575"/>
              <a:gd name="connsiteY25" fmla="*/ 770210 h 955271"/>
              <a:gd name="connsiteX26" fmla="*/ 1212574 w 5741575"/>
              <a:gd name="connsiteY26" fmla="*/ 724238 h 955271"/>
              <a:gd name="connsiteX27" fmla="*/ 1280768 w 5741575"/>
              <a:gd name="connsiteY27" fmla="*/ 699122 h 955271"/>
              <a:gd name="connsiteX28" fmla="*/ 1352027 w 5741575"/>
              <a:gd name="connsiteY28" fmla="*/ 704323 h 955271"/>
              <a:gd name="connsiteX29" fmla="*/ 1374314 w 5741575"/>
              <a:gd name="connsiteY29" fmla="*/ 688815 h 955271"/>
              <a:gd name="connsiteX30" fmla="*/ 1378034 w 5741575"/>
              <a:gd name="connsiteY30" fmla="*/ 685842 h 955271"/>
              <a:gd name="connsiteX31" fmla="*/ 1395604 w 5741575"/>
              <a:gd name="connsiteY31" fmla="*/ 680460 h 955271"/>
              <a:gd name="connsiteX32" fmla="*/ 1397206 w 5741575"/>
              <a:gd name="connsiteY32" fmla="*/ 670793 h 955271"/>
              <a:gd name="connsiteX33" fmla="*/ 1421250 w 5741575"/>
              <a:gd name="connsiteY33" fmla="*/ 656855 h 955271"/>
              <a:gd name="connsiteX34" fmla="*/ 1454524 w 5741575"/>
              <a:gd name="connsiteY34" fmla="*/ 649224 h 955271"/>
              <a:gd name="connsiteX35" fmla="*/ 1616217 w 5741575"/>
              <a:gd name="connsiteY35" fmla="*/ 622107 h 955271"/>
              <a:gd name="connsiteX36" fmla="*/ 1710928 w 5741575"/>
              <a:gd name="connsiteY36" fmla="*/ 600666 h 955271"/>
              <a:gd name="connsiteX37" fmla="*/ 1743718 w 5741575"/>
              <a:gd name="connsiteY37" fmla="*/ 584327 h 955271"/>
              <a:gd name="connsiteX38" fmla="*/ 1791651 w 5741575"/>
              <a:gd name="connsiteY38" fmla="*/ 567019 h 955271"/>
              <a:gd name="connsiteX39" fmla="*/ 1873778 w 5741575"/>
              <a:gd name="connsiteY39" fmla="*/ 530130 h 955271"/>
              <a:gd name="connsiteX40" fmla="*/ 1988411 w 5741575"/>
              <a:gd name="connsiteY40" fmla="*/ 491599 h 955271"/>
              <a:gd name="connsiteX41" fmla="*/ 2085507 w 5741575"/>
              <a:gd name="connsiteY41" fmla="*/ 498527 h 955271"/>
              <a:gd name="connsiteX42" fmla="*/ 2090767 w 5741575"/>
              <a:gd name="connsiteY42" fmla="*/ 490616 h 955271"/>
              <a:gd name="connsiteX43" fmla="*/ 2151143 w 5741575"/>
              <a:gd name="connsiteY43" fmla="*/ 478332 h 955271"/>
              <a:gd name="connsiteX44" fmla="*/ 2378710 w 5741575"/>
              <a:gd name="connsiteY44" fmla="*/ 477570 h 955271"/>
              <a:gd name="connsiteX45" fmla="*/ 2496256 w 5741575"/>
              <a:gd name="connsiteY45" fmla="*/ 452396 h 955271"/>
              <a:gd name="connsiteX46" fmla="*/ 2535387 w 5741575"/>
              <a:gd name="connsiteY46" fmla="*/ 436645 h 955271"/>
              <a:gd name="connsiteX47" fmla="*/ 2601109 w 5741575"/>
              <a:gd name="connsiteY47" fmla="*/ 410678 h 955271"/>
              <a:gd name="connsiteX48" fmla="*/ 2643855 w 5741575"/>
              <a:gd name="connsiteY48" fmla="*/ 374482 h 955271"/>
              <a:gd name="connsiteX49" fmla="*/ 2657726 w 5741575"/>
              <a:gd name="connsiteY49" fmla="*/ 365841 h 955271"/>
              <a:gd name="connsiteX50" fmla="*/ 2687125 w 5741575"/>
              <a:gd name="connsiteY50" fmla="*/ 366820 h 955271"/>
              <a:gd name="connsiteX51" fmla="*/ 2697479 w 5741575"/>
              <a:gd name="connsiteY51" fmla="*/ 361430 h 955271"/>
              <a:gd name="connsiteX52" fmla="*/ 2701547 w 5741575"/>
              <a:gd name="connsiteY52" fmla="*/ 361545 h 955271"/>
              <a:gd name="connsiteX53" fmla="*/ 2711054 w 5741575"/>
              <a:gd name="connsiteY53" fmla="*/ 360597 h 955271"/>
              <a:gd name="connsiteX54" fmla="*/ 2710438 w 5741575"/>
              <a:gd name="connsiteY54" fmla="*/ 366958 h 955271"/>
              <a:gd name="connsiteX55" fmla="*/ 2722936 w 5741575"/>
              <a:gd name="connsiteY55" fmla="*/ 377633 h 955271"/>
              <a:gd name="connsiteX56" fmla="*/ 2777227 w 5741575"/>
              <a:gd name="connsiteY56" fmla="*/ 368972 h 955271"/>
              <a:gd name="connsiteX57" fmla="*/ 2779510 w 5741575"/>
              <a:gd name="connsiteY57" fmla="*/ 361652 h 955271"/>
              <a:gd name="connsiteX58" fmla="*/ 2786278 w 5741575"/>
              <a:gd name="connsiteY58" fmla="*/ 359869 h 955271"/>
              <a:gd name="connsiteX59" fmla="*/ 2792101 w 5741575"/>
              <a:gd name="connsiteY59" fmla="*/ 365927 h 955271"/>
              <a:gd name="connsiteX60" fmla="*/ 2885545 w 5741575"/>
              <a:gd name="connsiteY60" fmla="*/ 372818 h 955271"/>
              <a:gd name="connsiteX61" fmla="*/ 3009558 w 5741575"/>
              <a:gd name="connsiteY61" fmla="*/ 370573 h 955271"/>
              <a:gd name="connsiteX62" fmla="*/ 3095010 w 5741575"/>
              <a:gd name="connsiteY62" fmla="*/ 332454 h 955271"/>
              <a:gd name="connsiteX63" fmla="*/ 3103742 w 5741575"/>
              <a:gd name="connsiteY63" fmla="*/ 337974 h 955271"/>
              <a:gd name="connsiteX64" fmla="*/ 3165093 w 5741575"/>
              <a:gd name="connsiteY64" fmla="*/ 329459 h 955271"/>
              <a:gd name="connsiteX65" fmla="*/ 3373785 w 5741575"/>
              <a:gd name="connsiteY65" fmla="*/ 255680 h 955271"/>
              <a:gd name="connsiteX66" fmla="*/ 3493851 w 5741575"/>
              <a:gd name="connsiteY66" fmla="*/ 240255 h 955271"/>
              <a:gd name="connsiteX67" fmla="*/ 3537470 w 5741575"/>
              <a:gd name="connsiteY67" fmla="*/ 241867 h 955271"/>
              <a:gd name="connsiteX68" fmla="*/ 3610489 w 5741575"/>
              <a:gd name="connsiteY68" fmla="*/ 244128 h 955271"/>
              <a:gd name="connsiteX69" fmla="*/ 3667539 w 5741575"/>
              <a:gd name="connsiteY69" fmla="*/ 263271 h 955271"/>
              <a:gd name="connsiteX70" fmla="*/ 3727614 w 5741575"/>
              <a:gd name="connsiteY70" fmla="*/ 258245 h 955271"/>
              <a:gd name="connsiteX71" fmla="*/ 3738369 w 5741575"/>
              <a:gd name="connsiteY71" fmla="*/ 234506 h 955271"/>
              <a:gd name="connsiteX72" fmla="*/ 3803670 w 5741575"/>
              <a:gd name="connsiteY72" fmla="*/ 236457 h 955271"/>
              <a:gd name="connsiteX73" fmla="*/ 3903080 w 5741575"/>
              <a:gd name="connsiteY73" fmla="*/ 241890 h 955271"/>
              <a:gd name="connsiteX74" fmla="*/ 3959588 w 5741575"/>
              <a:gd name="connsiteY74" fmla="*/ 239195 h 955271"/>
              <a:gd name="connsiteX75" fmla="*/ 4114838 w 5741575"/>
              <a:gd name="connsiteY75" fmla="*/ 238165 h 955271"/>
              <a:gd name="connsiteX76" fmla="*/ 4271023 w 5741575"/>
              <a:gd name="connsiteY76" fmla="*/ 241959 h 955271"/>
              <a:gd name="connsiteX77" fmla="*/ 4367397 w 5741575"/>
              <a:gd name="connsiteY77" fmla="*/ 271442 h 955271"/>
              <a:gd name="connsiteX78" fmla="*/ 4495366 w 5741575"/>
              <a:gd name="connsiteY78" fmla="*/ 271618 h 955271"/>
              <a:gd name="connsiteX79" fmla="*/ 4517347 w 5741575"/>
              <a:gd name="connsiteY79" fmla="*/ 275639 h 955271"/>
              <a:gd name="connsiteX80" fmla="*/ 4546116 w 5741575"/>
              <a:gd name="connsiteY80" fmla="*/ 268568 h 955271"/>
              <a:gd name="connsiteX81" fmla="*/ 4661259 w 5741575"/>
              <a:gd name="connsiteY81" fmla="*/ 238966 h 955271"/>
              <a:gd name="connsiteX82" fmla="*/ 4750403 w 5741575"/>
              <a:gd name="connsiteY82" fmla="*/ 204364 h 955271"/>
              <a:gd name="connsiteX83" fmla="*/ 4867614 w 5741575"/>
              <a:gd name="connsiteY83" fmla="*/ 208668 h 955271"/>
              <a:gd name="connsiteX84" fmla="*/ 4937036 w 5741575"/>
              <a:gd name="connsiteY84" fmla="*/ 195446 h 955271"/>
              <a:gd name="connsiteX85" fmla="*/ 5047626 w 5741575"/>
              <a:gd name="connsiteY85" fmla="*/ 149604 h 955271"/>
              <a:gd name="connsiteX86" fmla="*/ 5200247 w 5741575"/>
              <a:gd name="connsiteY86" fmla="*/ 142695 h 955271"/>
              <a:gd name="connsiteX87" fmla="*/ 5235691 w 5741575"/>
              <a:gd name="connsiteY87" fmla="*/ 173330 h 955271"/>
              <a:gd name="connsiteX88" fmla="*/ 5280133 w 5741575"/>
              <a:gd name="connsiteY88" fmla="*/ 189342 h 955271"/>
              <a:gd name="connsiteX89" fmla="*/ 5291963 w 5741575"/>
              <a:gd name="connsiteY89" fmla="*/ 139446 h 955271"/>
              <a:gd name="connsiteX90" fmla="*/ 5418472 w 5741575"/>
              <a:gd name="connsiteY90" fmla="*/ 89163 h 955271"/>
              <a:gd name="connsiteX91" fmla="*/ 5482354 w 5741575"/>
              <a:gd name="connsiteY91" fmla="*/ 69470 h 955271"/>
              <a:gd name="connsiteX92" fmla="*/ 5583280 w 5741575"/>
              <a:gd name="connsiteY92" fmla="*/ 49787 h 955271"/>
              <a:gd name="connsiteX93" fmla="*/ 5613766 w 5741575"/>
              <a:gd name="connsiteY93" fmla="*/ 41855 h 955271"/>
              <a:gd name="connsiteX94" fmla="*/ 5684952 w 5741575"/>
              <a:gd name="connsiteY94" fmla="*/ 26088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585428 w 5741575"/>
              <a:gd name="connsiteY22" fmla="*/ 826440 h 955271"/>
              <a:gd name="connsiteX23" fmla="*/ 787156 w 5741575"/>
              <a:gd name="connsiteY23" fmla="*/ 838447 h 955271"/>
              <a:gd name="connsiteX24" fmla="*/ 898586 w 5741575"/>
              <a:gd name="connsiteY24" fmla="*/ 808502 h 955271"/>
              <a:gd name="connsiteX25" fmla="*/ 924063 w 5741575"/>
              <a:gd name="connsiteY25" fmla="*/ 770210 h 955271"/>
              <a:gd name="connsiteX26" fmla="*/ 1212574 w 5741575"/>
              <a:gd name="connsiteY26" fmla="*/ 724238 h 955271"/>
              <a:gd name="connsiteX27" fmla="*/ 1280768 w 5741575"/>
              <a:gd name="connsiteY27" fmla="*/ 699122 h 955271"/>
              <a:gd name="connsiteX28" fmla="*/ 1352027 w 5741575"/>
              <a:gd name="connsiteY28" fmla="*/ 704323 h 955271"/>
              <a:gd name="connsiteX29" fmla="*/ 1374314 w 5741575"/>
              <a:gd name="connsiteY29" fmla="*/ 688815 h 955271"/>
              <a:gd name="connsiteX30" fmla="*/ 1378034 w 5741575"/>
              <a:gd name="connsiteY30" fmla="*/ 685842 h 955271"/>
              <a:gd name="connsiteX31" fmla="*/ 1395604 w 5741575"/>
              <a:gd name="connsiteY31" fmla="*/ 680460 h 955271"/>
              <a:gd name="connsiteX32" fmla="*/ 1397206 w 5741575"/>
              <a:gd name="connsiteY32" fmla="*/ 670793 h 955271"/>
              <a:gd name="connsiteX33" fmla="*/ 1421250 w 5741575"/>
              <a:gd name="connsiteY33" fmla="*/ 656855 h 955271"/>
              <a:gd name="connsiteX34" fmla="*/ 1454524 w 5741575"/>
              <a:gd name="connsiteY34" fmla="*/ 649224 h 955271"/>
              <a:gd name="connsiteX35" fmla="*/ 1616217 w 5741575"/>
              <a:gd name="connsiteY35" fmla="*/ 622107 h 955271"/>
              <a:gd name="connsiteX36" fmla="*/ 1710928 w 5741575"/>
              <a:gd name="connsiteY36" fmla="*/ 600666 h 955271"/>
              <a:gd name="connsiteX37" fmla="*/ 1743718 w 5741575"/>
              <a:gd name="connsiteY37" fmla="*/ 584327 h 955271"/>
              <a:gd name="connsiteX38" fmla="*/ 1791651 w 5741575"/>
              <a:gd name="connsiteY38" fmla="*/ 567019 h 955271"/>
              <a:gd name="connsiteX39" fmla="*/ 1873778 w 5741575"/>
              <a:gd name="connsiteY39" fmla="*/ 530130 h 955271"/>
              <a:gd name="connsiteX40" fmla="*/ 1988411 w 5741575"/>
              <a:gd name="connsiteY40" fmla="*/ 491599 h 955271"/>
              <a:gd name="connsiteX41" fmla="*/ 2085507 w 5741575"/>
              <a:gd name="connsiteY41" fmla="*/ 498527 h 955271"/>
              <a:gd name="connsiteX42" fmla="*/ 2090767 w 5741575"/>
              <a:gd name="connsiteY42" fmla="*/ 490616 h 955271"/>
              <a:gd name="connsiteX43" fmla="*/ 2151143 w 5741575"/>
              <a:gd name="connsiteY43" fmla="*/ 478332 h 955271"/>
              <a:gd name="connsiteX44" fmla="*/ 2378710 w 5741575"/>
              <a:gd name="connsiteY44" fmla="*/ 477570 h 955271"/>
              <a:gd name="connsiteX45" fmla="*/ 2496256 w 5741575"/>
              <a:gd name="connsiteY45" fmla="*/ 452396 h 955271"/>
              <a:gd name="connsiteX46" fmla="*/ 2535387 w 5741575"/>
              <a:gd name="connsiteY46" fmla="*/ 436645 h 955271"/>
              <a:gd name="connsiteX47" fmla="*/ 2601109 w 5741575"/>
              <a:gd name="connsiteY47" fmla="*/ 410678 h 955271"/>
              <a:gd name="connsiteX48" fmla="*/ 2643855 w 5741575"/>
              <a:gd name="connsiteY48" fmla="*/ 374482 h 955271"/>
              <a:gd name="connsiteX49" fmla="*/ 2657726 w 5741575"/>
              <a:gd name="connsiteY49" fmla="*/ 365841 h 955271"/>
              <a:gd name="connsiteX50" fmla="*/ 2687125 w 5741575"/>
              <a:gd name="connsiteY50" fmla="*/ 366820 h 955271"/>
              <a:gd name="connsiteX51" fmla="*/ 2697479 w 5741575"/>
              <a:gd name="connsiteY51" fmla="*/ 361430 h 955271"/>
              <a:gd name="connsiteX52" fmla="*/ 2701547 w 5741575"/>
              <a:gd name="connsiteY52" fmla="*/ 361545 h 955271"/>
              <a:gd name="connsiteX53" fmla="*/ 2711054 w 5741575"/>
              <a:gd name="connsiteY53" fmla="*/ 360597 h 955271"/>
              <a:gd name="connsiteX54" fmla="*/ 2710438 w 5741575"/>
              <a:gd name="connsiteY54" fmla="*/ 366958 h 955271"/>
              <a:gd name="connsiteX55" fmla="*/ 2722936 w 5741575"/>
              <a:gd name="connsiteY55" fmla="*/ 377633 h 955271"/>
              <a:gd name="connsiteX56" fmla="*/ 2777227 w 5741575"/>
              <a:gd name="connsiteY56" fmla="*/ 368972 h 955271"/>
              <a:gd name="connsiteX57" fmla="*/ 2779510 w 5741575"/>
              <a:gd name="connsiteY57" fmla="*/ 361652 h 955271"/>
              <a:gd name="connsiteX58" fmla="*/ 2786278 w 5741575"/>
              <a:gd name="connsiteY58" fmla="*/ 359869 h 955271"/>
              <a:gd name="connsiteX59" fmla="*/ 2792101 w 5741575"/>
              <a:gd name="connsiteY59" fmla="*/ 365927 h 955271"/>
              <a:gd name="connsiteX60" fmla="*/ 2885545 w 5741575"/>
              <a:gd name="connsiteY60" fmla="*/ 372818 h 955271"/>
              <a:gd name="connsiteX61" fmla="*/ 3009558 w 5741575"/>
              <a:gd name="connsiteY61" fmla="*/ 370573 h 955271"/>
              <a:gd name="connsiteX62" fmla="*/ 3095010 w 5741575"/>
              <a:gd name="connsiteY62" fmla="*/ 332454 h 955271"/>
              <a:gd name="connsiteX63" fmla="*/ 3103742 w 5741575"/>
              <a:gd name="connsiteY63" fmla="*/ 337974 h 955271"/>
              <a:gd name="connsiteX64" fmla="*/ 3165093 w 5741575"/>
              <a:gd name="connsiteY64" fmla="*/ 329459 h 955271"/>
              <a:gd name="connsiteX65" fmla="*/ 3373785 w 5741575"/>
              <a:gd name="connsiteY65" fmla="*/ 255680 h 955271"/>
              <a:gd name="connsiteX66" fmla="*/ 3493851 w 5741575"/>
              <a:gd name="connsiteY66" fmla="*/ 240255 h 955271"/>
              <a:gd name="connsiteX67" fmla="*/ 3537470 w 5741575"/>
              <a:gd name="connsiteY67" fmla="*/ 241867 h 955271"/>
              <a:gd name="connsiteX68" fmla="*/ 3610489 w 5741575"/>
              <a:gd name="connsiteY68" fmla="*/ 244128 h 955271"/>
              <a:gd name="connsiteX69" fmla="*/ 3667539 w 5741575"/>
              <a:gd name="connsiteY69" fmla="*/ 263271 h 955271"/>
              <a:gd name="connsiteX70" fmla="*/ 3727614 w 5741575"/>
              <a:gd name="connsiteY70" fmla="*/ 258245 h 955271"/>
              <a:gd name="connsiteX71" fmla="*/ 3738369 w 5741575"/>
              <a:gd name="connsiteY71" fmla="*/ 234506 h 955271"/>
              <a:gd name="connsiteX72" fmla="*/ 3803670 w 5741575"/>
              <a:gd name="connsiteY72" fmla="*/ 236457 h 955271"/>
              <a:gd name="connsiteX73" fmla="*/ 3903080 w 5741575"/>
              <a:gd name="connsiteY73" fmla="*/ 241890 h 955271"/>
              <a:gd name="connsiteX74" fmla="*/ 4114838 w 5741575"/>
              <a:gd name="connsiteY74" fmla="*/ 238165 h 955271"/>
              <a:gd name="connsiteX75" fmla="*/ 4271023 w 5741575"/>
              <a:gd name="connsiteY75" fmla="*/ 241959 h 955271"/>
              <a:gd name="connsiteX76" fmla="*/ 4367397 w 5741575"/>
              <a:gd name="connsiteY76" fmla="*/ 271442 h 955271"/>
              <a:gd name="connsiteX77" fmla="*/ 4495366 w 5741575"/>
              <a:gd name="connsiteY77" fmla="*/ 271618 h 955271"/>
              <a:gd name="connsiteX78" fmla="*/ 4517347 w 5741575"/>
              <a:gd name="connsiteY78" fmla="*/ 275639 h 955271"/>
              <a:gd name="connsiteX79" fmla="*/ 4546116 w 5741575"/>
              <a:gd name="connsiteY79" fmla="*/ 268568 h 955271"/>
              <a:gd name="connsiteX80" fmla="*/ 4661259 w 5741575"/>
              <a:gd name="connsiteY80" fmla="*/ 238966 h 955271"/>
              <a:gd name="connsiteX81" fmla="*/ 4750403 w 5741575"/>
              <a:gd name="connsiteY81" fmla="*/ 204364 h 955271"/>
              <a:gd name="connsiteX82" fmla="*/ 4867614 w 5741575"/>
              <a:gd name="connsiteY82" fmla="*/ 208668 h 955271"/>
              <a:gd name="connsiteX83" fmla="*/ 4937036 w 5741575"/>
              <a:gd name="connsiteY83" fmla="*/ 195446 h 955271"/>
              <a:gd name="connsiteX84" fmla="*/ 5047626 w 5741575"/>
              <a:gd name="connsiteY84" fmla="*/ 149604 h 955271"/>
              <a:gd name="connsiteX85" fmla="*/ 5200247 w 5741575"/>
              <a:gd name="connsiteY85" fmla="*/ 142695 h 955271"/>
              <a:gd name="connsiteX86" fmla="*/ 5235691 w 5741575"/>
              <a:gd name="connsiteY86" fmla="*/ 173330 h 955271"/>
              <a:gd name="connsiteX87" fmla="*/ 5280133 w 5741575"/>
              <a:gd name="connsiteY87" fmla="*/ 189342 h 955271"/>
              <a:gd name="connsiteX88" fmla="*/ 5291963 w 5741575"/>
              <a:gd name="connsiteY88" fmla="*/ 139446 h 955271"/>
              <a:gd name="connsiteX89" fmla="*/ 5418472 w 5741575"/>
              <a:gd name="connsiteY89" fmla="*/ 89163 h 955271"/>
              <a:gd name="connsiteX90" fmla="*/ 5482354 w 5741575"/>
              <a:gd name="connsiteY90" fmla="*/ 69470 h 955271"/>
              <a:gd name="connsiteX91" fmla="*/ 5583280 w 5741575"/>
              <a:gd name="connsiteY91" fmla="*/ 49787 h 955271"/>
              <a:gd name="connsiteX92" fmla="*/ 5613766 w 5741575"/>
              <a:gd name="connsiteY92" fmla="*/ 41855 h 955271"/>
              <a:gd name="connsiteX93" fmla="*/ 5684952 w 5741575"/>
              <a:gd name="connsiteY93" fmla="*/ 26088 h 955271"/>
              <a:gd name="connsiteX94" fmla="*/ 5741575 w 5741575"/>
              <a:gd name="connsiteY94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585428 w 5741575"/>
              <a:gd name="connsiteY22" fmla="*/ 826440 h 955271"/>
              <a:gd name="connsiteX23" fmla="*/ 787156 w 5741575"/>
              <a:gd name="connsiteY23" fmla="*/ 838447 h 955271"/>
              <a:gd name="connsiteX24" fmla="*/ 898586 w 5741575"/>
              <a:gd name="connsiteY24" fmla="*/ 808502 h 955271"/>
              <a:gd name="connsiteX25" fmla="*/ 924063 w 5741575"/>
              <a:gd name="connsiteY25" fmla="*/ 770210 h 955271"/>
              <a:gd name="connsiteX26" fmla="*/ 1212574 w 5741575"/>
              <a:gd name="connsiteY26" fmla="*/ 724238 h 955271"/>
              <a:gd name="connsiteX27" fmla="*/ 1280768 w 5741575"/>
              <a:gd name="connsiteY27" fmla="*/ 699122 h 955271"/>
              <a:gd name="connsiteX28" fmla="*/ 1352027 w 5741575"/>
              <a:gd name="connsiteY28" fmla="*/ 704323 h 955271"/>
              <a:gd name="connsiteX29" fmla="*/ 1374314 w 5741575"/>
              <a:gd name="connsiteY29" fmla="*/ 688815 h 955271"/>
              <a:gd name="connsiteX30" fmla="*/ 1378034 w 5741575"/>
              <a:gd name="connsiteY30" fmla="*/ 685842 h 955271"/>
              <a:gd name="connsiteX31" fmla="*/ 1395604 w 5741575"/>
              <a:gd name="connsiteY31" fmla="*/ 680460 h 955271"/>
              <a:gd name="connsiteX32" fmla="*/ 1397206 w 5741575"/>
              <a:gd name="connsiteY32" fmla="*/ 670793 h 955271"/>
              <a:gd name="connsiteX33" fmla="*/ 1421250 w 5741575"/>
              <a:gd name="connsiteY33" fmla="*/ 656855 h 955271"/>
              <a:gd name="connsiteX34" fmla="*/ 1454524 w 5741575"/>
              <a:gd name="connsiteY34" fmla="*/ 649224 h 955271"/>
              <a:gd name="connsiteX35" fmla="*/ 1616217 w 5741575"/>
              <a:gd name="connsiteY35" fmla="*/ 622107 h 955271"/>
              <a:gd name="connsiteX36" fmla="*/ 1710928 w 5741575"/>
              <a:gd name="connsiteY36" fmla="*/ 600666 h 955271"/>
              <a:gd name="connsiteX37" fmla="*/ 1743718 w 5741575"/>
              <a:gd name="connsiteY37" fmla="*/ 584327 h 955271"/>
              <a:gd name="connsiteX38" fmla="*/ 1873778 w 5741575"/>
              <a:gd name="connsiteY38" fmla="*/ 530130 h 955271"/>
              <a:gd name="connsiteX39" fmla="*/ 1988411 w 5741575"/>
              <a:gd name="connsiteY39" fmla="*/ 491599 h 955271"/>
              <a:gd name="connsiteX40" fmla="*/ 2085507 w 5741575"/>
              <a:gd name="connsiteY40" fmla="*/ 498527 h 955271"/>
              <a:gd name="connsiteX41" fmla="*/ 2090767 w 5741575"/>
              <a:gd name="connsiteY41" fmla="*/ 490616 h 955271"/>
              <a:gd name="connsiteX42" fmla="*/ 2151143 w 5741575"/>
              <a:gd name="connsiteY42" fmla="*/ 478332 h 955271"/>
              <a:gd name="connsiteX43" fmla="*/ 2378710 w 5741575"/>
              <a:gd name="connsiteY43" fmla="*/ 477570 h 955271"/>
              <a:gd name="connsiteX44" fmla="*/ 2496256 w 5741575"/>
              <a:gd name="connsiteY44" fmla="*/ 452396 h 955271"/>
              <a:gd name="connsiteX45" fmla="*/ 2535387 w 5741575"/>
              <a:gd name="connsiteY45" fmla="*/ 436645 h 955271"/>
              <a:gd name="connsiteX46" fmla="*/ 2601109 w 5741575"/>
              <a:gd name="connsiteY46" fmla="*/ 410678 h 955271"/>
              <a:gd name="connsiteX47" fmla="*/ 2643855 w 5741575"/>
              <a:gd name="connsiteY47" fmla="*/ 374482 h 955271"/>
              <a:gd name="connsiteX48" fmla="*/ 2657726 w 5741575"/>
              <a:gd name="connsiteY48" fmla="*/ 365841 h 955271"/>
              <a:gd name="connsiteX49" fmla="*/ 2687125 w 5741575"/>
              <a:gd name="connsiteY49" fmla="*/ 366820 h 955271"/>
              <a:gd name="connsiteX50" fmla="*/ 2697479 w 5741575"/>
              <a:gd name="connsiteY50" fmla="*/ 361430 h 955271"/>
              <a:gd name="connsiteX51" fmla="*/ 2701547 w 5741575"/>
              <a:gd name="connsiteY51" fmla="*/ 361545 h 955271"/>
              <a:gd name="connsiteX52" fmla="*/ 2711054 w 5741575"/>
              <a:gd name="connsiteY52" fmla="*/ 360597 h 955271"/>
              <a:gd name="connsiteX53" fmla="*/ 2710438 w 5741575"/>
              <a:gd name="connsiteY53" fmla="*/ 366958 h 955271"/>
              <a:gd name="connsiteX54" fmla="*/ 2722936 w 5741575"/>
              <a:gd name="connsiteY54" fmla="*/ 377633 h 955271"/>
              <a:gd name="connsiteX55" fmla="*/ 2777227 w 5741575"/>
              <a:gd name="connsiteY55" fmla="*/ 368972 h 955271"/>
              <a:gd name="connsiteX56" fmla="*/ 2779510 w 5741575"/>
              <a:gd name="connsiteY56" fmla="*/ 361652 h 955271"/>
              <a:gd name="connsiteX57" fmla="*/ 2786278 w 5741575"/>
              <a:gd name="connsiteY57" fmla="*/ 359869 h 955271"/>
              <a:gd name="connsiteX58" fmla="*/ 2792101 w 5741575"/>
              <a:gd name="connsiteY58" fmla="*/ 365927 h 955271"/>
              <a:gd name="connsiteX59" fmla="*/ 2885545 w 5741575"/>
              <a:gd name="connsiteY59" fmla="*/ 372818 h 955271"/>
              <a:gd name="connsiteX60" fmla="*/ 3009558 w 5741575"/>
              <a:gd name="connsiteY60" fmla="*/ 370573 h 955271"/>
              <a:gd name="connsiteX61" fmla="*/ 3095010 w 5741575"/>
              <a:gd name="connsiteY61" fmla="*/ 332454 h 955271"/>
              <a:gd name="connsiteX62" fmla="*/ 3103742 w 5741575"/>
              <a:gd name="connsiteY62" fmla="*/ 337974 h 955271"/>
              <a:gd name="connsiteX63" fmla="*/ 3165093 w 5741575"/>
              <a:gd name="connsiteY63" fmla="*/ 329459 h 955271"/>
              <a:gd name="connsiteX64" fmla="*/ 3373785 w 5741575"/>
              <a:gd name="connsiteY64" fmla="*/ 255680 h 955271"/>
              <a:gd name="connsiteX65" fmla="*/ 3493851 w 5741575"/>
              <a:gd name="connsiteY65" fmla="*/ 240255 h 955271"/>
              <a:gd name="connsiteX66" fmla="*/ 3537470 w 5741575"/>
              <a:gd name="connsiteY66" fmla="*/ 241867 h 955271"/>
              <a:gd name="connsiteX67" fmla="*/ 3610489 w 5741575"/>
              <a:gd name="connsiteY67" fmla="*/ 244128 h 955271"/>
              <a:gd name="connsiteX68" fmla="*/ 3667539 w 5741575"/>
              <a:gd name="connsiteY68" fmla="*/ 263271 h 955271"/>
              <a:gd name="connsiteX69" fmla="*/ 3727614 w 5741575"/>
              <a:gd name="connsiteY69" fmla="*/ 258245 h 955271"/>
              <a:gd name="connsiteX70" fmla="*/ 3738369 w 5741575"/>
              <a:gd name="connsiteY70" fmla="*/ 234506 h 955271"/>
              <a:gd name="connsiteX71" fmla="*/ 3803670 w 5741575"/>
              <a:gd name="connsiteY71" fmla="*/ 236457 h 955271"/>
              <a:gd name="connsiteX72" fmla="*/ 3903080 w 5741575"/>
              <a:gd name="connsiteY72" fmla="*/ 241890 h 955271"/>
              <a:gd name="connsiteX73" fmla="*/ 4114838 w 5741575"/>
              <a:gd name="connsiteY73" fmla="*/ 238165 h 955271"/>
              <a:gd name="connsiteX74" fmla="*/ 4271023 w 5741575"/>
              <a:gd name="connsiteY74" fmla="*/ 241959 h 955271"/>
              <a:gd name="connsiteX75" fmla="*/ 4367397 w 5741575"/>
              <a:gd name="connsiteY75" fmla="*/ 271442 h 955271"/>
              <a:gd name="connsiteX76" fmla="*/ 4495366 w 5741575"/>
              <a:gd name="connsiteY76" fmla="*/ 271618 h 955271"/>
              <a:gd name="connsiteX77" fmla="*/ 4517347 w 5741575"/>
              <a:gd name="connsiteY77" fmla="*/ 275639 h 955271"/>
              <a:gd name="connsiteX78" fmla="*/ 4546116 w 5741575"/>
              <a:gd name="connsiteY78" fmla="*/ 268568 h 955271"/>
              <a:gd name="connsiteX79" fmla="*/ 4661259 w 5741575"/>
              <a:gd name="connsiteY79" fmla="*/ 238966 h 955271"/>
              <a:gd name="connsiteX80" fmla="*/ 4750403 w 5741575"/>
              <a:gd name="connsiteY80" fmla="*/ 204364 h 955271"/>
              <a:gd name="connsiteX81" fmla="*/ 4867614 w 5741575"/>
              <a:gd name="connsiteY81" fmla="*/ 208668 h 955271"/>
              <a:gd name="connsiteX82" fmla="*/ 4937036 w 5741575"/>
              <a:gd name="connsiteY82" fmla="*/ 195446 h 955271"/>
              <a:gd name="connsiteX83" fmla="*/ 5047626 w 5741575"/>
              <a:gd name="connsiteY83" fmla="*/ 149604 h 955271"/>
              <a:gd name="connsiteX84" fmla="*/ 5200247 w 5741575"/>
              <a:gd name="connsiteY84" fmla="*/ 142695 h 955271"/>
              <a:gd name="connsiteX85" fmla="*/ 5235691 w 5741575"/>
              <a:gd name="connsiteY85" fmla="*/ 173330 h 955271"/>
              <a:gd name="connsiteX86" fmla="*/ 5280133 w 5741575"/>
              <a:gd name="connsiteY86" fmla="*/ 189342 h 955271"/>
              <a:gd name="connsiteX87" fmla="*/ 5291963 w 5741575"/>
              <a:gd name="connsiteY87" fmla="*/ 139446 h 955271"/>
              <a:gd name="connsiteX88" fmla="*/ 5418472 w 5741575"/>
              <a:gd name="connsiteY88" fmla="*/ 89163 h 955271"/>
              <a:gd name="connsiteX89" fmla="*/ 5482354 w 5741575"/>
              <a:gd name="connsiteY89" fmla="*/ 69470 h 955271"/>
              <a:gd name="connsiteX90" fmla="*/ 5583280 w 5741575"/>
              <a:gd name="connsiteY90" fmla="*/ 49787 h 955271"/>
              <a:gd name="connsiteX91" fmla="*/ 5613766 w 5741575"/>
              <a:gd name="connsiteY91" fmla="*/ 41855 h 955271"/>
              <a:gd name="connsiteX92" fmla="*/ 5684952 w 5741575"/>
              <a:gd name="connsiteY92" fmla="*/ 26088 h 955271"/>
              <a:gd name="connsiteX93" fmla="*/ 5741575 w 5741575"/>
              <a:gd name="connsiteY93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787156 w 5741575"/>
              <a:gd name="connsiteY22" fmla="*/ 838447 h 955271"/>
              <a:gd name="connsiteX23" fmla="*/ 898586 w 5741575"/>
              <a:gd name="connsiteY23" fmla="*/ 808502 h 955271"/>
              <a:gd name="connsiteX24" fmla="*/ 924063 w 5741575"/>
              <a:gd name="connsiteY24" fmla="*/ 770210 h 955271"/>
              <a:gd name="connsiteX25" fmla="*/ 1212574 w 5741575"/>
              <a:gd name="connsiteY25" fmla="*/ 724238 h 955271"/>
              <a:gd name="connsiteX26" fmla="*/ 1280768 w 5741575"/>
              <a:gd name="connsiteY26" fmla="*/ 699122 h 955271"/>
              <a:gd name="connsiteX27" fmla="*/ 1352027 w 5741575"/>
              <a:gd name="connsiteY27" fmla="*/ 704323 h 955271"/>
              <a:gd name="connsiteX28" fmla="*/ 1374314 w 5741575"/>
              <a:gd name="connsiteY28" fmla="*/ 688815 h 955271"/>
              <a:gd name="connsiteX29" fmla="*/ 1378034 w 5741575"/>
              <a:gd name="connsiteY29" fmla="*/ 685842 h 955271"/>
              <a:gd name="connsiteX30" fmla="*/ 1395604 w 5741575"/>
              <a:gd name="connsiteY30" fmla="*/ 680460 h 955271"/>
              <a:gd name="connsiteX31" fmla="*/ 1397206 w 5741575"/>
              <a:gd name="connsiteY31" fmla="*/ 670793 h 955271"/>
              <a:gd name="connsiteX32" fmla="*/ 1421250 w 5741575"/>
              <a:gd name="connsiteY32" fmla="*/ 656855 h 955271"/>
              <a:gd name="connsiteX33" fmla="*/ 1454524 w 5741575"/>
              <a:gd name="connsiteY33" fmla="*/ 649224 h 955271"/>
              <a:gd name="connsiteX34" fmla="*/ 1616217 w 5741575"/>
              <a:gd name="connsiteY34" fmla="*/ 622107 h 955271"/>
              <a:gd name="connsiteX35" fmla="*/ 1710928 w 5741575"/>
              <a:gd name="connsiteY35" fmla="*/ 600666 h 955271"/>
              <a:gd name="connsiteX36" fmla="*/ 1743718 w 5741575"/>
              <a:gd name="connsiteY36" fmla="*/ 584327 h 955271"/>
              <a:gd name="connsiteX37" fmla="*/ 1873778 w 5741575"/>
              <a:gd name="connsiteY37" fmla="*/ 530130 h 955271"/>
              <a:gd name="connsiteX38" fmla="*/ 1988411 w 5741575"/>
              <a:gd name="connsiteY38" fmla="*/ 491599 h 955271"/>
              <a:gd name="connsiteX39" fmla="*/ 2085507 w 5741575"/>
              <a:gd name="connsiteY39" fmla="*/ 498527 h 955271"/>
              <a:gd name="connsiteX40" fmla="*/ 2090767 w 5741575"/>
              <a:gd name="connsiteY40" fmla="*/ 490616 h 955271"/>
              <a:gd name="connsiteX41" fmla="*/ 2151143 w 5741575"/>
              <a:gd name="connsiteY41" fmla="*/ 478332 h 955271"/>
              <a:gd name="connsiteX42" fmla="*/ 2378710 w 5741575"/>
              <a:gd name="connsiteY42" fmla="*/ 477570 h 955271"/>
              <a:gd name="connsiteX43" fmla="*/ 2496256 w 5741575"/>
              <a:gd name="connsiteY43" fmla="*/ 452396 h 955271"/>
              <a:gd name="connsiteX44" fmla="*/ 2535387 w 5741575"/>
              <a:gd name="connsiteY44" fmla="*/ 436645 h 955271"/>
              <a:gd name="connsiteX45" fmla="*/ 2601109 w 5741575"/>
              <a:gd name="connsiteY45" fmla="*/ 410678 h 955271"/>
              <a:gd name="connsiteX46" fmla="*/ 2643855 w 5741575"/>
              <a:gd name="connsiteY46" fmla="*/ 374482 h 955271"/>
              <a:gd name="connsiteX47" fmla="*/ 2657726 w 5741575"/>
              <a:gd name="connsiteY47" fmla="*/ 365841 h 955271"/>
              <a:gd name="connsiteX48" fmla="*/ 2687125 w 5741575"/>
              <a:gd name="connsiteY48" fmla="*/ 366820 h 955271"/>
              <a:gd name="connsiteX49" fmla="*/ 2697479 w 5741575"/>
              <a:gd name="connsiteY49" fmla="*/ 361430 h 955271"/>
              <a:gd name="connsiteX50" fmla="*/ 2701547 w 5741575"/>
              <a:gd name="connsiteY50" fmla="*/ 361545 h 955271"/>
              <a:gd name="connsiteX51" fmla="*/ 2711054 w 5741575"/>
              <a:gd name="connsiteY51" fmla="*/ 360597 h 955271"/>
              <a:gd name="connsiteX52" fmla="*/ 2710438 w 5741575"/>
              <a:gd name="connsiteY52" fmla="*/ 366958 h 955271"/>
              <a:gd name="connsiteX53" fmla="*/ 2722936 w 5741575"/>
              <a:gd name="connsiteY53" fmla="*/ 377633 h 955271"/>
              <a:gd name="connsiteX54" fmla="*/ 2777227 w 5741575"/>
              <a:gd name="connsiteY54" fmla="*/ 368972 h 955271"/>
              <a:gd name="connsiteX55" fmla="*/ 2779510 w 5741575"/>
              <a:gd name="connsiteY55" fmla="*/ 361652 h 955271"/>
              <a:gd name="connsiteX56" fmla="*/ 2786278 w 5741575"/>
              <a:gd name="connsiteY56" fmla="*/ 359869 h 955271"/>
              <a:gd name="connsiteX57" fmla="*/ 2792101 w 5741575"/>
              <a:gd name="connsiteY57" fmla="*/ 365927 h 955271"/>
              <a:gd name="connsiteX58" fmla="*/ 2885545 w 5741575"/>
              <a:gd name="connsiteY58" fmla="*/ 372818 h 955271"/>
              <a:gd name="connsiteX59" fmla="*/ 3009558 w 5741575"/>
              <a:gd name="connsiteY59" fmla="*/ 370573 h 955271"/>
              <a:gd name="connsiteX60" fmla="*/ 3095010 w 5741575"/>
              <a:gd name="connsiteY60" fmla="*/ 332454 h 955271"/>
              <a:gd name="connsiteX61" fmla="*/ 3103742 w 5741575"/>
              <a:gd name="connsiteY61" fmla="*/ 337974 h 955271"/>
              <a:gd name="connsiteX62" fmla="*/ 3165093 w 5741575"/>
              <a:gd name="connsiteY62" fmla="*/ 329459 h 955271"/>
              <a:gd name="connsiteX63" fmla="*/ 3373785 w 5741575"/>
              <a:gd name="connsiteY63" fmla="*/ 255680 h 955271"/>
              <a:gd name="connsiteX64" fmla="*/ 3493851 w 5741575"/>
              <a:gd name="connsiteY64" fmla="*/ 240255 h 955271"/>
              <a:gd name="connsiteX65" fmla="*/ 3537470 w 5741575"/>
              <a:gd name="connsiteY65" fmla="*/ 241867 h 955271"/>
              <a:gd name="connsiteX66" fmla="*/ 3610489 w 5741575"/>
              <a:gd name="connsiteY66" fmla="*/ 244128 h 955271"/>
              <a:gd name="connsiteX67" fmla="*/ 3667539 w 5741575"/>
              <a:gd name="connsiteY67" fmla="*/ 263271 h 955271"/>
              <a:gd name="connsiteX68" fmla="*/ 3727614 w 5741575"/>
              <a:gd name="connsiteY68" fmla="*/ 258245 h 955271"/>
              <a:gd name="connsiteX69" fmla="*/ 3738369 w 5741575"/>
              <a:gd name="connsiteY69" fmla="*/ 234506 h 955271"/>
              <a:gd name="connsiteX70" fmla="*/ 3803670 w 5741575"/>
              <a:gd name="connsiteY70" fmla="*/ 236457 h 955271"/>
              <a:gd name="connsiteX71" fmla="*/ 3903080 w 5741575"/>
              <a:gd name="connsiteY71" fmla="*/ 241890 h 955271"/>
              <a:gd name="connsiteX72" fmla="*/ 4114838 w 5741575"/>
              <a:gd name="connsiteY72" fmla="*/ 238165 h 955271"/>
              <a:gd name="connsiteX73" fmla="*/ 4271023 w 5741575"/>
              <a:gd name="connsiteY73" fmla="*/ 241959 h 955271"/>
              <a:gd name="connsiteX74" fmla="*/ 4367397 w 5741575"/>
              <a:gd name="connsiteY74" fmla="*/ 271442 h 955271"/>
              <a:gd name="connsiteX75" fmla="*/ 4495366 w 5741575"/>
              <a:gd name="connsiteY75" fmla="*/ 271618 h 955271"/>
              <a:gd name="connsiteX76" fmla="*/ 4517347 w 5741575"/>
              <a:gd name="connsiteY76" fmla="*/ 275639 h 955271"/>
              <a:gd name="connsiteX77" fmla="*/ 4546116 w 5741575"/>
              <a:gd name="connsiteY77" fmla="*/ 268568 h 955271"/>
              <a:gd name="connsiteX78" fmla="*/ 4661259 w 5741575"/>
              <a:gd name="connsiteY78" fmla="*/ 238966 h 955271"/>
              <a:gd name="connsiteX79" fmla="*/ 4750403 w 5741575"/>
              <a:gd name="connsiteY79" fmla="*/ 204364 h 955271"/>
              <a:gd name="connsiteX80" fmla="*/ 4867614 w 5741575"/>
              <a:gd name="connsiteY80" fmla="*/ 208668 h 955271"/>
              <a:gd name="connsiteX81" fmla="*/ 4937036 w 5741575"/>
              <a:gd name="connsiteY81" fmla="*/ 195446 h 955271"/>
              <a:gd name="connsiteX82" fmla="*/ 5047626 w 5741575"/>
              <a:gd name="connsiteY82" fmla="*/ 149604 h 955271"/>
              <a:gd name="connsiteX83" fmla="*/ 5200247 w 5741575"/>
              <a:gd name="connsiteY83" fmla="*/ 142695 h 955271"/>
              <a:gd name="connsiteX84" fmla="*/ 5235691 w 5741575"/>
              <a:gd name="connsiteY84" fmla="*/ 173330 h 955271"/>
              <a:gd name="connsiteX85" fmla="*/ 5280133 w 5741575"/>
              <a:gd name="connsiteY85" fmla="*/ 189342 h 955271"/>
              <a:gd name="connsiteX86" fmla="*/ 5291963 w 5741575"/>
              <a:gd name="connsiteY86" fmla="*/ 139446 h 955271"/>
              <a:gd name="connsiteX87" fmla="*/ 5418472 w 5741575"/>
              <a:gd name="connsiteY87" fmla="*/ 89163 h 955271"/>
              <a:gd name="connsiteX88" fmla="*/ 5482354 w 5741575"/>
              <a:gd name="connsiteY88" fmla="*/ 69470 h 955271"/>
              <a:gd name="connsiteX89" fmla="*/ 5583280 w 5741575"/>
              <a:gd name="connsiteY89" fmla="*/ 49787 h 955271"/>
              <a:gd name="connsiteX90" fmla="*/ 5613766 w 5741575"/>
              <a:gd name="connsiteY90" fmla="*/ 41855 h 955271"/>
              <a:gd name="connsiteX91" fmla="*/ 5684952 w 5741575"/>
              <a:gd name="connsiteY91" fmla="*/ 26088 h 955271"/>
              <a:gd name="connsiteX92" fmla="*/ 5741575 w 5741575"/>
              <a:gd name="connsiteY92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898586 w 5741575"/>
              <a:gd name="connsiteY23" fmla="*/ 808502 h 955271"/>
              <a:gd name="connsiteX24" fmla="*/ 924063 w 5741575"/>
              <a:gd name="connsiteY24" fmla="*/ 770210 h 955271"/>
              <a:gd name="connsiteX25" fmla="*/ 1212574 w 5741575"/>
              <a:gd name="connsiteY25" fmla="*/ 724238 h 955271"/>
              <a:gd name="connsiteX26" fmla="*/ 1280768 w 5741575"/>
              <a:gd name="connsiteY26" fmla="*/ 699122 h 955271"/>
              <a:gd name="connsiteX27" fmla="*/ 1352027 w 5741575"/>
              <a:gd name="connsiteY27" fmla="*/ 704323 h 955271"/>
              <a:gd name="connsiteX28" fmla="*/ 1374314 w 5741575"/>
              <a:gd name="connsiteY28" fmla="*/ 688815 h 955271"/>
              <a:gd name="connsiteX29" fmla="*/ 1378034 w 5741575"/>
              <a:gd name="connsiteY29" fmla="*/ 685842 h 955271"/>
              <a:gd name="connsiteX30" fmla="*/ 1395604 w 5741575"/>
              <a:gd name="connsiteY30" fmla="*/ 680460 h 955271"/>
              <a:gd name="connsiteX31" fmla="*/ 1397206 w 5741575"/>
              <a:gd name="connsiteY31" fmla="*/ 670793 h 955271"/>
              <a:gd name="connsiteX32" fmla="*/ 1421250 w 5741575"/>
              <a:gd name="connsiteY32" fmla="*/ 656855 h 955271"/>
              <a:gd name="connsiteX33" fmla="*/ 1454524 w 5741575"/>
              <a:gd name="connsiteY33" fmla="*/ 649224 h 955271"/>
              <a:gd name="connsiteX34" fmla="*/ 1616217 w 5741575"/>
              <a:gd name="connsiteY34" fmla="*/ 622107 h 955271"/>
              <a:gd name="connsiteX35" fmla="*/ 1710928 w 5741575"/>
              <a:gd name="connsiteY35" fmla="*/ 600666 h 955271"/>
              <a:gd name="connsiteX36" fmla="*/ 1743718 w 5741575"/>
              <a:gd name="connsiteY36" fmla="*/ 584327 h 955271"/>
              <a:gd name="connsiteX37" fmla="*/ 1873778 w 5741575"/>
              <a:gd name="connsiteY37" fmla="*/ 530130 h 955271"/>
              <a:gd name="connsiteX38" fmla="*/ 1988411 w 5741575"/>
              <a:gd name="connsiteY38" fmla="*/ 491599 h 955271"/>
              <a:gd name="connsiteX39" fmla="*/ 2085507 w 5741575"/>
              <a:gd name="connsiteY39" fmla="*/ 498527 h 955271"/>
              <a:gd name="connsiteX40" fmla="*/ 2090767 w 5741575"/>
              <a:gd name="connsiteY40" fmla="*/ 490616 h 955271"/>
              <a:gd name="connsiteX41" fmla="*/ 2151143 w 5741575"/>
              <a:gd name="connsiteY41" fmla="*/ 478332 h 955271"/>
              <a:gd name="connsiteX42" fmla="*/ 2378710 w 5741575"/>
              <a:gd name="connsiteY42" fmla="*/ 477570 h 955271"/>
              <a:gd name="connsiteX43" fmla="*/ 2496256 w 5741575"/>
              <a:gd name="connsiteY43" fmla="*/ 452396 h 955271"/>
              <a:gd name="connsiteX44" fmla="*/ 2535387 w 5741575"/>
              <a:gd name="connsiteY44" fmla="*/ 436645 h 955271"/>
              <a:gd name="connsiteX45" fmla="*/ 2601109 w 5741575"/>
              <a:gd name="connsiteY45" fmla="*/ 410678 h 955271"/>
              <a:gd name="connsiteX46" fmla="*/ 2643855 w 5741575"/>
              <a:gd name="connsiteY46" fmla="*/ 374482 h 955271"/>
              <a:gd name="connsiteX47" fmla="*/ 2657726 w 5741575"/>
              <a:gd name="connsiteY47" fmla="*/ 365841 h 955271"/>
              <a:gd name="connsiteX48" fmla="*/ 2687125 w 5741575"/>
              <a:gd name="connsiteY48" fmla="*/ 366820 h 955271"/>
              <a:gd name="connsiteX49" fmla="*/ 2697479 w 5741575"/>
              <a:gd name="connsiteY49" fmla="*/ 361430 h 955271"/>
              <a:gd name="connsiteX50" fmla="*/ 2701547 w 5741575"/>
              <a:gd name="connsiteY50" fmla="*/ 361545 h 955271"/>
              <a:gd name="connsiteX51" fmla="*/ 2711054 w 5741575"/>
              <a:gd name="connsiteY51" fmla="*/ 360597 h 955271"/>
              <a:gd name="connsiteX52" fmla="*/ 2710438 w 5741575"/>
              <a:gd name="connsiteY52" fmla="*/ 366958 h 955271"/>
              <a:gd name="connsiteX53" fmla="*/ 2722936 w 5741575"/>
              <a:gd name="connsiteY53" fmla="*/ 377633 h 955271"/>
              <a:gd name="connsiteX54" fmla="*/ 2777227 w 5741575"/>
              <a:gd name="connsiteY54" fmla="*/ 368972 h 955271"/>
              <a:gd name="connsiteX55" fmla="*/ 2779510 w 5741575"/>
              <a:gd name="connsiteY55" fmla="*/ 361652 h 955271"/>
              <a:gd name="connsiteX56" fmla="*/ 2786278 w 5741575"/>
              <a:gd name="connsiteY56" fmla="*/ 359869 h 955271"/>
              <a:gd name="connsiteX57" fmla="*/ 2792101 w 5741575"/>
              <a:gd name="connsiteY57" fmla="*/ 365927 h 955271"/>
              <a:gd name="connsiteX58" fmla="*/ 2885545 w 5741575"/>
              <a:gd name="connsiteY58" fmla="*/ 372818 h 955271"/>
              <a:gd name="connsiteX59" fmla="*/ 3009558 w 5741575"/>
              <a:gd name="connsiteY59" fmla="*/ 370573 h 955271"/>
              <a:gd name="connsiteX60" fmla="*/ 3095010 w 5741575"/>
              <a:gd name="connsiteY60" fmla="*/ 332454 h 955271"/>
              <a:gd name="connsiteX61" fmla="*/ 3103742 w 5741575"/>
              <a:gd name="connsiteY61" fmla="*/ 337974 h 955271"/>
              <a:gd name="connsiteX62" fmla="*/ 3165093 w 5741575"/>
              <a:gd name="connsiteY62" fmla="*/ 329459 h 955271"/>
              <a:gd name="connsiteX63" fmla="*/ 3373785 w 5741575"/>
              <a:gd name="connsiteY63" fmla="*/ 255680 h 955271"/>
              <a:gd name="connsiteX64" fmla="*/ 3493851 w 5741575"/>
              <a:gd name="connsiteY64" fmla="*/ 240255 h 955271"/>
              <a:gd name="connsiteX65" fmla="*/ 3537470 w 5741575"/>
              <a:gd name="connsiteY65" fmla="*/ 241867 h 955271"/>
              <a:gd name="connsiteX66" fmla="*/ 3610489 w 5741575"/>
              <a:gd name="connsiteY66" fmla="*/ 244128 h 955271"/>
              <a:gd name="connsiteX67" fmla="*/ 3667539 w 5741575"/>
              <a:gd name="connsiteY67" fmla="*/ 263271 h 955271"/>
              <a:gd name="connsiteX68" fmla="*/ 3727614 w 5741575"/>
              <a:gd name="connsiteY68" fmla="*/ 258245 h 955271"/>
              <a:gd name="connsiteX69" fmla="*/ 3738369 w 5741575"/>
              <a:gd name="connsiteY69" fmla="*/ 234506 h 955271"/>
              <a:gd name="connsiteX70" fmla="*/ 3803670 w 5741575"/>
              <a:gd name="connsiteY70" fmla="*/ 236457 h 955271"/>
              <a:gd name="connsiteX71" fmla="*/ 3903080 w 5741575"/>
              <a:gd name="connsiteY71" fmla="*/ 241890 h 955271"/>
              <a:gd name="connsiteX72" fmla="*/ 4114838 w 5741575"/>
              <a:gd name="connsiteY72" fmla="*/ 238165 h 955271"/>
              <a:gd name="connsiteX73" fmla="*/ 4271023 w 5741575"/>
              <a:gd name="connsiteY73" fmla="*/ 241959 h 955271"/>
              <a:gd name="connsiteX74" fmla="*/ 4367397 w 5741575"/>
              <a:gd name="connsiteY74" fmla="*/ 271442 h 955271"/>
              <a:gd name="connsiteX75" fmla="*/ 4495366 w 5741575"/>
              <a:gd name="connsiteY75" fmla="*/ 271618 h 955271"/>
              <a:gd name="connsiteX76" fmla="*/ 4517347 w 5741575"/>
              <a:gd name="connsiteY76" fmla="*/ 275639 h 955271"/>
              <a:gd name="connsiteX77" fmla="*/ 4546116 w 5741575"/>
              <a:gd name="connsiteY77" fmla="*/ 268568 h 955271"/>
              <a:gd name="connsiteX78" fmla="*/ 4661259 w 5741575"/>
              <a:gd name="connsiteY78" fmla="*/ 238966 h 955271"/>
              <a:gd name="connsiteX79" fmla="*/ 4750403 w 5741575"/>
              <a:gd name="connsiteY79" fmla="*/ 204364 h 955271"/>
              <a:gd name="connsiteX80" fmla="*/ 4867614 w 5741575"/>
              <a:gd name="connsiteY80" fmla="*/ 208668 h 955271"/>
              <a:gd name="connsiteX81" fmla="*/ 4937036 w 5741575"/>
              <a:gd name="connsiteY81" fmla="*/ 195446 h 955271"/>
              <a:gd name="connsiteX82" fmla="*/ 5047626 w 5741575"/>
              <a:gd name="connsiteY82" fmla="*/ 149604 h 955271"/>
              <a:gd name="connsiteX83" fmla="*/ 5200247 w 5741575"/>
              <a:gd name="connsiteY83" fmla="*/ 142695 h 955271"/>
              <a:gd name="connsiteX84" fmla="*/ 5235691 w 5741575"/>
              <a:gd name="connsiteY84" fmla="*/ 173330 h 955271"/>
              <a:gd name="connsiteX85" fmla="*/ 5280133 w 5741575"/>
              <a:gd name="connsiteY85" fmla="*/ 189342 h 955271"/>
              <a:gd name="connsiteX86" fmla="*/ 5291963 w 5741575"/>
              <a:gd name="connsiteY86" fmla="*/ 139446 h 955271"/>
              <a:gd name="connsiteX87" fmla="*/ 5418472 w 5741575"/>
              <a:gd name="connsiteY87" fmla="*/ 89163 h 955271"/>
              <a:gd name="connsiteX88" fmla="*/ 5482354 w 5741575"/>
              <a:gd name="connsiteY88" fmla="*/ 69470 h 955271"/>
              <a:gd name="connsiteX89" fmla="*/ 5583280 w 5741575"/>
              <a:gd name="connsiteY89" fmla="*/ 49787 h 955271"/>
              <a:gd name="connsiteX90" fmla="*/ 5613766 w 5741575"/>
              <a:gd name="connsiteY90" fmla="*/ 41855 h 955271"/>
              <a:gd name="connsiteX91" fmla="*/ 5684952 w 5741575"/>
              <a:gd name="connsiteY91" fmla="*/ 26088 h 955271"/>
              <a:gd name="connsiteX92" fmla="*/ 5741575 w 5741575"/>
              <a:gd name="connsiteY92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898586 w 5741575"/>
              <a:gd name="connsiteY23" fmla="*/ 808502 h 955271"/>
              <a:gd name="connsiteX24" fmla="*/ 1212574 w 5741575"/>
              <a:gd name="connsiteY24" fmla="*/ 724238 h 955271"/>
              <a:gd name="connsiteX25" fmla="*/ 1280768 w 5741575"/>
              <a:gd name="connsiteY25" fmla="*/ 699122 h 955271"/>
              <a:gd name="connsiteX26" fmla="*/ 1352027 w 5741575"/>
              <a:gd name="connsiteY26" fmla="*/ 704323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212574 w 5741575"/>
              <a:gd name="connsiteY24" fmla="*/ 724238 h 955271"/>
              <a:gd name="connsiteX25" fmla="*/ 1280768 w 5741575"/>
              <a:gd name="connsiteY25" fmla="*/ 699122 h 955271"/>
              <a:gd name="connsiteX26" fmla="*/ 1352027 w 5741575"/>
              <a:gd name="connsiteY26" fmla="*/ 704323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212574 w 5741575"/>
              <a:gd name="connsiteY24" fmla="*/ 724238 h 955271"/>
              <a:gd name="connsiteX25" fmla="*/ 1280768 w 5741575"/>
              <a:gd name="connsiteY25" fmla="*/ 699122 h 955271"/>
              <a:gd name="connsiteX26" fmla="*/ 1352027 w 5741575"/>
              <a:gd name="connsiteY26" fmla="*/ 704323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212574 w 5741575"/>
              <a:gd name="connsiteY24" fmla="*/ 724238 h 955271"/>
              <a:gd name="connsiteX25" fmla="*/ 1280768 w 5741575"/>
              <a:gd name="connsiteY25" fmla="*/ 699122 h 955271"/>
              <a:gd name="connsiteX26" fmla="*/ 1352027 w 5741575"/>
              <a:gd name="connsiteY26" fmla="*/ 704323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127089 w 5741575"/>
              <a:gd name="connsiteY24" fmla="*/ 746926 h 955271"/>
              <a:gd name="connsiteX25" fmla="*/ 1280768 w 5741575"/>
              <a:gd name="connsiteY25" fmla="*/ 699122 h 955271"/>
              <a:gd name="connsiteX26" fmla="*/ 1352027 w 5741575"/>
              <a:gd name="connsiteY26" fmla="*/ 704323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127089 w 5741575"/>
              <a:gd name="connsiteY24" fmla="*/ 746926 h 955271"/>
              <a:gd name="connsiteX25" fmla="*/ 1220426 w 5741575"/>
              <a:gd name="connsiteY25" fmla="*/ 721810 h 955271"/>
              <a:gd name="connsiteX26" fmla="*/ 1352027 w 5741575"/>
              <a:gd name="connsiteY26" fmla="*/ 704323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127089 w 5741575"/>
              <a:gd name="connsiteY24" fmla="*/ 746926 h 955271"/>
              <a:gd name="connsiteX25" fmla="*/ 1220426 w 5741575"/>
              <a:gd name="connsiteY25" fmla="*/ 721810 h 955271"/>
              <a:gd name="connsiteX26" fmla="*/ 1306771 w 5741575"/>
              <a:gd name="connsiteY26" fmla="*/ 717936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127089 w 5741575"/>
              <a:gd name="connsiteY24" fmla="*/ 746926 h 955271"/>
              <a:gd name="connsiteX25" fmla="*/ 1220426 w 5741575"/>
              <a:gd name="connsiteY25" fmla="*/ 721810 h 955271"/>
              <a:gd name="connsiteX26" fmla="*/ 1306771 w 5741575"/>
              <a:gd name="connsiteY26" fmla="*/ 717936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477637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127089 w 5741575"/>
              <a:gd name="connsiteY24" fmla="*/ 746926 h 955271"/>
              <a:gd name="connsiteX25" fmla="*/ 1220426 w 5741575"/>
              <a:gd name="connsiteY25" fmla="*/ 721810 h 955271"/>
              <a:gd name="connsiteX26" fmla="*/ 1306771 w 5741575"/>
              <a:gd name="connsiteY26" fmla="*/ 717936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84157 w 5741575"/>
              <a:gd name="connsiteY19" fmla="*/ 867971 h 955271"/>
              <a:gd name="connsiteX20" fmla="*/ 477637 w 5741575"/>
              <a:gd name="connsiteY20" fmla="*/ 870334 h 955271"/>
              <a:gd name="connsiteX21" fmla="*/ 570239 w 5741575"/>
              <a:gd name="connsiteY21" fmla="*/ 829596 h 955271"/>
              <a:gd name="connsiteX22" fmla="*/ 787156 w 5741575"/>
              <a:gd name="connsiteY22" fmla="*/ 838447 h 955271"/>
              <a:gd name="connsiteX23" fmla="*/ 948872 w 5741575"/>
              <a:gd name="connsiteY23" fmla="*/ 772201 h 955271"/>
              <a:gd name="connsiteX24" fmla="*/ 1127089 w 5741575"/>
              <a:gd name="connsiteY24" fmla="*/ 746926 h 955271"/>
              <a:gd name="connsiteX25" fmla="*/ 1220426 w 5741575"/>
              <a:gd name="connsiteY25" fmla="*/ 721810 h 955271"/>
              <a:gd name="connsiteX26" fmla="*/ 1306771 w 5741575"/>
              <a:gd name="connsiteY26" fmla="*/ 717936 h 955271"/>
              <a:gd name="connsiteX27" fmla="*/ 1374314 w 5741575"/>
              <a:gd name="connsiteY27" fmla="*/ 688815 h 955271"/>
              <a:gd name="connsiteX28" fmla="*/ 1378034 w 5741575"/>
              <a:gd name="connsiteY28" fmla="*/ 685842 h 955271"/>
              <a:gd name="connsiteX29" fmla="*/ 1395604 w 5741575"/>
              <a:gd name="connsiteY29" fmla="*/ 680460 h 955271"/>
              <a:gd name="connsiteX30" fmla="*/ 1397206 w 5741575"/>
              <a:gd name="connsiteY30" fmla="*/ 670793 h 955271"/>
              <a:gd name="connsiteX31" fmla="*/ 1421250 w 5741575"/>
              <a:gd name="connsiteY31" fmla="*/ 656855 h 955271"/>
              <a:gd name="connsiteX32" fmla="*/ 1454524 w 5741575"/>
              <a:gd name="connsiteY32" fmla="*/ 649224 h 955271"/>
              <a:gd name="connsiteX33" fmla="*/ 1616217 w 5741575"/>
              <a:gd name="connsiteY33" fmla="*/ 622107 h 955271"/>
              <a:gd name="connsiteX34" fmla="*/ 1710928 w 5741575"/>
              <a:gd name="connsiteY34" fmla="*/ 600666 h 955271"/>
              <a:gd name="connsiteX35" fmla="*/ 1743718 w 5741575"/>
              <a:gd name="connsiteY35" fmla="*/ 584327 h 955271"/>
              <a:gd name="connsiteX36" fmla="*/ 1873778 w 5741575"/>
              <a:gd name="connsiteY36" fmla="*/ 530130 h 955271"/>
              <a:gd name="connsiteX37" fmla="*/ 1988411 w 5741575"/>
              <a:gd name="connsiteY37" fmla="*/ 491599 h 955271"/>
              <a:gd name="connsiteX38" fmla="*/ 2085507 w 5741575"/>
              <a:gd name="connsiteY38" fmla="*/ 498527 h 955271"/>
              <a:gd name="connsiteX39" fmla="*/ 2090767 w 5741575"/>
              <a:gd name="connsiteY39" fmla="*/ 490616 h 955271"/>
              <a:gd name="connsiteX40" fmla="*/ 2151143 w 5741575"/>
              <a:gd name="connsiteY40" fmla="*/ 478332 h 955271"/>
              <a:gd name="connsiteX41" fmla="*/ 2378710 w 5741575"/>
              <a:gd name="connsiteY41" fmla="*/ 477570 h 955271"/>
              <a:gd name="connsiteX42" fmla="*/ 2496256 w 5741575"/>
              <a:gd name="connsiteY42" fmla="*/ 452396 h 955271"/>
              <a:gd name="connsiteX43" fmla="*/ 2535387 w 5741575"/>
              <a:gd name="connsiteY43" fmla="*/ 436645 h 955271"/>
              <a:gd name="connsiteX44" fmla="*/ 2601109 w 5741575"/>
              <a:gd name="connsiteY44" fmla="*/ 410678 h 955271"/>
              <a:gd name="connsiteX45" fmla="*/ 2643855 w 5741575"/>
              <a:gd name="connsiteY45" fmla="*/ 374482 h 955271"/>
              <a:gd name="connsiteX46" fmla="*/ 2657726 w 5741575"/>
              <a:gd name="connsiteY46" fmla="*/ 365841 h 955271"/>
              <a:gd name="connsiteX47" fmla="*/ 2687125 w 5741575"/>
              <a:gd name="connsiteY47" fmla="*/ 366820 h 955271"/>
              <a:gd name="connsiteX48" fmla="*/ 2697479 w 5741575"/>
              <a:gd name="connsiteY48" fmla="*/ 361430 h 955271"/>
              <a:gd name="connsiteX49" fmla="*/ 2701547 w 5741575"/>
              <a:gd name="connsiteY49" fmla="*/ 361545 h 955271"/>
              <a:gd name="connsiteX50" fmla="*/ 2711054 w 5741575"/>
              <a:gd name="connsiteY50" fmla="*/ 360597 h 955271"/>
              <a:gd name="connsiteX51" fmla="*/ 2710438 w 5741575"/>
              <a:gd name="connsiteY51" fmla="*/ 366958 h 955271"/>
              <a:gd name="connsiteX52" fmla="*/ 2722936 w 5741575"/>
              <a:gd name="connsiteY52" fmla="*/ 377633 h 955271"/>
              <a:gd name="connsiteX53" fmla="*/ 2777227 w 5741575"/>
              <a:gd name="connsiteY53" fmla="*/ 368972 h 955271"/>
              <a:gd name="connsiteX54" fmla="*/ 2779510 w 5741575"/>
              <a:gd name="connsiteY54" fmla="*/ 361652 h 955271"/>
              <a:gd name="connsiteX55" fmla="*/ 2786278 w 5741575"/>
              <a:gd name="connsiteY55" fmla="*/ 359869 h 955271"/>
              <a:gd name="connsiteX56" fmla="*/ 2792101 w 5741575"/>
              <a:gd name="connsiteY56" fmla="*/ 365927 h 955271"/>
              <a:gd name="connsiteX57" fmla="*/ 2885545 w 5741575"/>
              <a:gd name="connsiteY57" fmla="*/ 372818 h 955271"/>
              <a:gd name="connsiteX58" fmla="*/ 3009558 w 5741575"/>
              <a:gd name="connsiteY58" fmla="*/ 370573 h 955271"/>
              <a:gd name="connsiteX59" fmla="*/ 3095010 w 5741575"/>
              <a:gd name="connsiteY59" fmla="*/ 332454 h 955271"/>
              <a:gd name="connsiteX60" fmla="*/ 3103742 w 5741575"/>
              <a:gd name="connsiteY60" fmla="*/ 337974 h 955271"/>
              <a:gd name="connsiteX61" fmla="*/ 3165093 w 5741575"/>
              <a:gd name="connsiteY61" fmla="*/ 329459 h 955271"/>
              <a:gd name="connsiteX62" fmla="*/ 3373785 w 5741575"/>
              <a:gd name="connsiteY62" fmla="*/ 255680 h 955271"/>
              <a:gd name="connsiteX63" fmla="*/ 3493851 w 5741575"/>
              <a:gd name="connsiteY63" fmla="*/ 240255 h 955271"/>
              <a:gd name="connsiteX64" fmla="*/ 3537470 w 5741575"/>
              <a:gd name="connsiteY64" fmla="*/ 241867 h 955271"/>
              <a:gd name="connsiteX65" fmla="*/ 3610489 w 5741575"/>
              <a:gd name="connsiteY65" fmla="*/ 244128 h 955271"/>
              <a:gd name="connsiteX66" fmla="*/ 3667539 w 5741575"/>
              <a:gd name="connsiteY66" fmla="*/ 263271 h 955271"/>
              <a:gd name="connsiteX67" fmla="*/ 3727614 w 5741575"/>
              <a:gd name="connsiteY67" fmla="*/ 258245 h 955271"/>
              <a:gd name="connsiteX68" fmla="*/ 3738369 w 5741575"/>
              <a:gd name="connsiteY68" fmla="*/ 234506 h 955271"/>
              <a:gd name="connsiteX69" fmla="*/ 3803670 w 5741575"/>
              <a:gd name="connsiteY69" fmla="*/ 236457 h 955271"/>
              <a:gd name="connsiteX70" fmla="*/ 3903080 w 5741575"/>
              <a:gd name="connsiteY70" fmla="*/ 241890 h 955271"/>
              <a:gd name="connsiteX71" fmla="*/ 4114838 w 5741575"/>
              <a:gd name="connsiteY71" fmla="*/ 238165 h 955271"/>
              <a:gd name="connsiteX72" fmla="*/ 4271023 w 5741575"/>
              <a:gd name="connsiteY72" fmla="*/ 241959 h 955271"/>
              <a:gd name="connsiteX73" fmla="*/ 4367397 w 5741575"/>
              <a:gd name="connsiteY73" fmla="*/ 271442 h 955271"/>
              <a:gd name="connsiteX74" fmla="*/ 4495366 w 5741575"/>
              <a:gd name="connsiteY74" fmla="*/ 271618 h 955271"/>
              <a:gd name="connsiteX75" fmla="*/ 4517347 w 5741575"/>
              <a:gd name="connsiteY75" fmla="*/ 275639 h 955271"/>
              <a:gd name="connsiteX76" fmla="*/ 4546116 w 5741575"/>
              <a:gd name="connsiteY76" fmla="*/ 268568 h 955271"/>
              <a:gd name="connsiteX77" fmla="*/ 4661259 w 5741575"/>
              <a:gd name="connsiteY77" fmla="*/ 238966 h 955271"/>
              <a:gd name="connsiteX78" fmla="*/ 4750403 w 5741575"/>
              <a:gd name="connsiteY78" fmla="*/ 204364 h 955271"/>
              <a:gd name="connsiteX79" fmla="*/ 4867614 w 5741575"/>
              <a:gd name="connsiteY79" fmla="*/ 208668 h 955271"/>
              <a:gd name="connsiteX80" fmla="*/ 4937036 w 5741575"/>
              <a:gd name="connsiteY80" fmla="*/ 195446 h 955271"/>
              <a:gd name="connsiteX81" fmla="*/ 5047626 w 5741575"/>
              <a:gd name="connsiteY81" fmla="*/ 149604 h 955271"/>
              <a:gd name="connsiteX82" fmla="*/ 5200247 w 5741575"/>
              <a:gd name="connsiteY82" fmla="*/ 142695 h 955271"/>
              <a:gd name="connsiteX83" fmla="*/ 5235691 w 5741575"/>
              <a:gd name="connsiteY83" fmla="*/ 173330 h 955271"/>
              <a:gd name="connsiteX84" fmla="*/ 5280133 w 5741575"/>
              <a:gd name="connsiteY84" fmla="*/ 189342 h 955271"/>
              <a:gd name="connsiteX85" fmla="*/ 5291963 w 5741575"/>
              <a:gd name="connsiteY85" fmla="*/ 139446 h 955271"/>
              <a:gd name="connsiteX86" fmla="*/ 5418472 w 5741575"/>
              <a:gd name="connsiteY86" fmla="*/ 89163 h 955271"/>
              <a:gd name="connsiteX87" fmla="*/ 5482354 w 5741575"/>
              <a:gd name="connsiteY87" fmla="*/ 69470 h 955271"/>
              <a:gd name="connsiteX88" fmla="*/ 5583280 w 5741575"/>
              <a:gd name="connsiteY88" fmla="*/ 49787 h 955271"/>
              <a:gd name="connsiteX89" fmla="*/ 5613766 w 5741575"/>
              <a:gd name="connsiteY89" fmla="*/ 41855 h 955271"/>
              <a:gd name="connsiteX90" fmla="*/ 5684952 w 5741575"/>
              <a:gd name="connsiteY90" fmla="*/ 26088 h 955271"/>
              <a:gd name="connsiteX91" fmla="*/ 5741575 w 5741575"/>
              <a:gd name="connsiteY9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306299 w 5741575"/>
              <a:gd name="connsiteY16" fmla="*/ 873609 h 955271"/>
              <a:gd name="connsiteX17" fmla="*/ 331571 w 5741575"/>
              <a:gd name="connsiteY17" fmla="*/ 869866 h 955271"/>
              <a:gd name="connsiteX18" fmla="*/ 384157 w 5741575"/>
              <a:gd name="connsiteY18" fmla="*/ 867971 h 955271"/>
              <a:gd name="connsiteX19" fmla="*/ 477637 w 5741575"/>
              <a:gd name="connsiteY19" fmla="*/ 870334 h 955271"/>
              <a:gd name="connsiteX20" fmla="*/ 570239 w 5741575"/>
              <a:gd name="connsiteY20" fmla="*/ 829596 h 955271"/>
              <a:gd name="connsiteX21" fmla="*/ 787156 w 5741575"/>
              <a:gd name="connsiteY21" fmla="*/ 838447 h 955271"/>
              <a:gd name="connsiteX22" fmla="*/ 948872 w 5741575"/>
              <a:gd name="connsiteY22" fmla="*/ 772201 h 955271"/>
              <a:gd name="connsiteX23" fmla="*/ 1127089 w 5741575"/>
              <a:gd name="connsiteY23" fmla="*/ 746926 h 955271"/>
              <a:gd name="connsiteX24" fmla="*/ 1220426 w 5741575"/>
              <a:gd name="connsiteY24" fmla="*/ 721810 h 955271"/>
              <a:gd name="connsiteX25" fmla="*/ 1306771 w 5741575"/>
              <a:gd name="connsiteY25" fmla="*/ 717936 h 955271"/>
              <a:gd name="connsiteX26" fmla="*/ 1374314 w 5741575"/>
              <a:gd name="connsiteY26" fmla="*/ 688815 h 955271"/>
              <a:gd name="connsiteX27" fmla="*/ 1378034 w 5741575"/>
              <a:gd name="connsiteY27" fmla="*/ 685842 h 955271"/>
              <a:gd name="connsiteX28" fmla="*/ 1395604 w 5741575"/>
              <a:gd name="connsiteY28" fmla="*/ 680460 h 955271"/>
              <a:gd name="connsiteX29" fmla="*/ 1397206 w 5741575"/>
              <a:gd name="connsiteY29" fmla="*/ 670793 h 955271"/>
              <a:gd name="connsiteX30" fmla="*/ 1421250 w 5741575"/>
              <a:gd name="connsiteY30" fmla="*/ 656855 h 955271"/>
              <a:gd name="connsiteX31" fmla="*/ 1454524 w 5741575"/>
              <a:gd name="connsiteY31" fmla="*/ 649224 h 955271"/>
              <a:gd name="connsiteX32" fmla="*/ 1616217 w 5741575"/>
              <a:gd name="connsiteY32" fmla="*/ 622107 h 955271"/>
              <a:gd name="connsiteX33" fmla="*/ 1710928 w 5741575"/>
              <a:gd name="connsiteY33" fmla="*/ 600666 h 955271"/>
              <a:gd name="connsiteX34" fmla="*/ 1743718 w 5741575"/>
              <a:gd name="connsiteY34" fmla="*/ 584327 h 955271"/>
              <a:gd name="connsiteX35" fmla="*/ 1873778 w 5741575"/>
              <a:gd name="connsiteY35" fmla="*/ 530130 h 955271"/>
              <a:gd name="connsiteX36" fmla="*/ 1988411 w 5741575"/>
              <a:gd name="connsiteY36" fmla="*/ 491599 h 955271"/>
              <a:gd name="connsiteX37" fmla="*/ 2085507 w 5741575"/>
              <a:gd name="connsiteY37" fmla="*/ 498527 h 955271"/>
              <a:gd name="connsiteX38" fmla="*/ 2090767 w 5741575"/>
              <a:gd name="connsiteY38" fmla="*/ 490616 h 955271"/>
              <a:gd name="connsiteX39" fmla="*/ 2151143 w 5741575"/>
              <a:gd name="connsiteY39" fmla="*/ 478332 h 955271"/>
              <a:gd name="connsiteX40" fmla="*/ 2378710 w 5741575"/>
              <a:gd name="connsiteY40" fmla="*/ 477570 h 955271"/>
              <a:gd name="connsiteX41" fmla="*/ 2496256 w 5741575"/>
              <a:gd name="connsiteY41" fmla="*/ 452396 h 955271"/>
              <a:gd name="connsiteX42" fmla="*/ 2535387 w 5741575"/>
              <a:gd name="connsiteY42" fmla="*/ 436645 h 955271"/>
              <a:gd name="connsiteX43" fmla="*/ 2601109 w 5741575"/>
              <a:gd name="connsiteY43" fmla="*/ 410678 h 955271"/>
              <a:gd name="connsiteX44" fmla="*/ 2643855 w 5741575"/>
              <a:gd name="connsiteY44" fmla="*/ 374482 h 955271"/>
              <a:gd name="connsiteX45" fmla="*/ 2657726 w 5741575"/>
              <a:gd name="connsiteY45" fmla="*/ 365841 h 955271"/>
              <a:gd name="connsiteX46" fmla="*/ 2687125 w 5741575"/>
              <a:gd name="connsiteY46" fmla="*/ 366820 h 955271"/>
              <a:gd name="connsiteX47" fmla="*/ 2697479 w 5741575"/>
              <a:gd name="connsiteY47" fmla="*/ 361430 h 955271"/>
              <a:gd name="connsiteX48" fmla="*/ 2701547 w 5741575"/>
              <a:gd name="connsiteY48" fmla="*/ 361545 h 955271"/>
              <a:gd name="connsiteX49" fmla="*/ 2711054 w 5741575"/>
              <a:gd name="connsiteY49" fmla="*/ 360597 h 955271"/>
              <a:gd name="connsiteX50" fmla="*/ 2710438 w 5741575"/>
              <a:gd name="connsiteY50" fmla="*/ 366958 h 955271"/>
              <a:gd name="connsiteX51" fmla="*/ 2722936 w 5741575"/>
              <a:gd name="connsiteY51" fmla="*/ 377633 h 955271"/>
              <a:gd name="connsiteX52" fmla="*/ 2777227 w 5741575"/>
              <a:gd name="connsiteY52" fmla="*/ 368972 h 955271"/>
              <a:gd name="connsiteX53" fmla="*/ 2779510 w 5741575"/>
              <a:gd name="connsiteY53" fmla="*/ 361652 h 955271"/>
              <a:gd name="connsiteX54" fmla="*/ 2786278 w 5741575"/>
              <a:gd name="connsiteY54" fmla="*/ 359869 h 955271"/>
              <a:gd name="connsiteX55" fmla="*/ 2792101 w 5741575"/>
              <a:gd name="connsiteY55" fmla="*/ 365927 h 955271"/>
              <a:gd name="connsiteX56" fmla="*/ 2885545 w 5741575"/>
              <a:gd name="connsiteY56" fmla="*/ 372818 h 955271"/>
              <a:gd name="connsiteX57" fmla="*/ 3009558 w 5741575"/>
              <a:gd name="connsiteY57" fmla="*/ 370573 h 955271"/>
              <a:gd name="connsiteX58" fmla="*/ 3095010 w 5741575"/>
              <a:gd name="connsiteY58" fmla="*/ 332454 h 955271"/>
              <a:gd name="connsiteX59" fmla="*/ 3103742 w 5741575"/>
              <a:gd name="connsiteY59" fmla="*/ 337974 h 955271"/>
              <a:gd name="connsiteX60" fmla="*/ 3165093 w 5741575"/>
              <a:gd name="connsiteY60" fmla="*/ 329459 h 955271"/>
              <a:gd name="connsiteX61" fmla="*/ 3373785 w 5741575"/>
              <a:gd name="connsiteY61" fmla="*/ 255680 h 955271"/>
              <a:gd name="connsiteX62" fmla="*/ 3493851 w 5741575"/>
              <a:gd name="connsiteY62" fmla="*/ 240255 h 955271"/>
              <a:gd name="connsiteX63" fmla="*/ 3537470 w 5741575"/>
              <a:gd name="connsiteY63" fmla="*/ 241867 h 955271"/>
              <a:gd name="connsiteX64" fmla="*/ 3610489 w 5741575"/>
              <a:gd name="connsiteY64" fmla="*/ 244128 h 955271"/>
              <a:gd name="connsiteX65" fmla="*/ 3667539 w 5741575"/>
              <a:gd name="connsiteY65" fmla="*/ 263271 h 955271"/>
              <a:gd name="connsiteX66" fmla="*/ 3727614 w 5741575"/>
              <a:gd name="connsiteY66" fmla="*/ 258245 h 955271"/>
              <a:gd name="connsiteX67" fmla="*/ 3738369 w 5741575"/>
              <a:gd name="connsiteY67" fmla="*/ 234506 h 955271"/>
              <a:gd name="connsiteX68" fmla="*/ 3803670 w 5741575"/>
              <a:gd name="connsiteY68" fmla="*/ 236457 h 955271"/>
              <a:gd name="connsiteX69" fmla="*/ 3903080 w 5741575"/>
              <a:gd name="connsiteY69" fmla="*/ 241890 h 955271"/>
              <a:gd name="connsiteX70" fmla="*/ 4114838 w 5741575"/>
              <a:gd name="connsiteY70" fmla="*/ 238165 h 955271"/>
              <a:gd name="connsiteX71" fmla="*/ 4271023 w 5741575"/>
              <a:gd name="connsiteY71" fmla="*/ 241959 h 955271"/>
              <a:gd name="connsiteX72" fmla="*/ 4367397 w 5741575"/>
              <a:gd name="connsiteY72" fmla="*/ 271442 h 955271"/>
              <a:gd name="connsiteX73" fmla="*/ 4495366 w 5741575"/>
              <a:gd name="connsiteY73" fmla="*/ 271618 h 955271"/>
              <a:gd name="connsiteX74" fmla="*/ 4517347 w 5741575"/>
              <a:gd name="connsiteY74" fmla="*/ 275639 h 955271"/>
              <a:gd name="connsiteX75" fmla="*/ 4546116 w 5741575"/>
              <a:gd name="connsiteY75" fmla="*/ 268568 h 955271"/>
              <a:gd name="connsiteX76" fmla="*/ 4661259 w 5741575"/>
              <a:gd name="connsiteY76" fmla="*/ 238966 h 955271"/>
              <a:gd name="connsiteX77" fmla="*/ 4750403 w 5741575"/>
              <a:gd name="connsiteY77" fmla="*/ 204364 h 955271"/>
              <a:gd name="connsiteX78" fmla="*/ 4867614 w 5741575"/>
              <a:gd name="connsiteY78" fmla="*/ 208668 h 955271"/>
              <a:gd name="connsiteX79" fmla="*/ 4937036 w 5741575"/>
              <a:gd name="connsiteY79" fmla="*/ 195446 h 955271"/>
              <a:gd name="connsiteX80" fmla="*/ 5047626 w 5741575"/>
              <a:gd name="connsiteY80" fmla="*/ 149604 h 955271"/>
              <a:gd name="connsiteX81" fmla="*/ 5200247 w 5741575"/>
              <a:gd name="connsiteY81" fmla="*/ 142695 h 955271"/>
              <a:gd name="connsiteX82" fmla="*/ 5235691 w 5741575"/>
              <a:gd name="connsiteY82" fmla="*/ 173330 h 955271"/>
              <a:gd name="connsiteX83" fmla="*/ 5280133 w 5741575"/>
              <a:gd name="connsiteY83" fmla="*/ 189342 h 955271"/>
              <a:gd name="connsiteX84" fmla="*/ 5291963 w 5741575"/>
              <a:gd name="connsiteY84" fmla="*/ 139446 h 955271"/>
              <a:gd name="connsiteX85" fmla="*/ 5418472 w 5741575"/>
              <a:gd name="connsiteY85" fmla="*/ 89163 h 955271"/>
              <a:gd name="connsiteX86" fmla="*/ 5482354 w 5741575"/>
              <a:gd name="connsiteY86" fmla="*/ 69470 h 955271"/>
              <a:gd name="connsiteX87" fmla="*/ 5583280 w 5741575"/>
              <a:gd name="connsiteY87" fmla="*/ 49787 h 955271"/>
              <a:gd name="connsiteX88" fmla="*/ 5613766 w 5741575"/>
              <a:gd name="connsiteY88" fmla="*/ 41855 h 955271"/>
              <a:gd name="connsiteX89" fmla="*/ 5684952 w 5741575"/>
              <a:gd name="connsiteY89" fmla="*/ 26088 h 955271"/>
              <a:gd name="connsiteX90" fmla="*/ 5741575 w 5741575"/>
              <a:gd name="connsiteY90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306299 w 5741575"/>
              <a:gd name="connsiteY15" fmla="*/ 873609 h 955271"/>
              <a:gd name="connsiteX16" fmla="*/ 331571 w 5741575"/>
              <a:gd name="connsiteY16" fmla="*/ 869866 h 955271"/>
              <a:gd name="connsiteX17" fmla="*/ 384157 w 5741575"/>
              <a:gd name="connsiteY17" fmla="*/ 867971 h 955271"/>
              <a:gd name="connsiteX18" fmla="*/ 477637 w 5741575"/>
              <a:gd name="connsiteY18" fmla="*/ 870334 h 955271"/>
              <a:gd name="connsiteX19" fmla="*/ 570239 w 5741575"/>
              <a:gd name="connsiteY19" fmla="*/ 829596 h 955271"/>
              <a:gd name="connsiteX20" fmla="*/ 787156 w 5741575"/>
              <a:gd name="connsiteY20" fmla="*/ 838447 h 955271"/>
              <a:gd name="connsiteX21" fmla="*/ 948872 w 5741575"/>
              <a:gd name="connsiteY21" fmla="*/ 772201 h 955271"/>
              <a:gd name="connsiteX22" fmla="*/ 1127089 w 5741575"/>
              <a:gd name="connsiteY22" fmla="*/ 746926 h 955271"/>
              <a:gd name="connsiteX23" fmla="*/ 1220426 w 5741575"/>
              <a:gd name="connsiteY23" fmla="*/ 721810 h 955271"/>
              <a:gd name="connsiteX24" fmla="*/ 1306771 w 5741575"/>
              <a:gd name="connsiteY24" fmla="*/ 717936 h 955271"/>
              <a:gd name="connsiteX25" fmla="*/ 1374314 w 5741575"/>
              <a:gd name="connsiteY25" fmla="*/ 688815 h 955271"/>
              <a:gd name="connsiteX26" fmla="*/ 1378034 w 5741575"/>
              <a:gd name="connsiteY26" fmla="*/ 685842 h 955271"/>
              <a:gd name="connsiteX27" fmla="*/ 1395604 w 5741575"/>
              <a:gd name="connsiteY27" fmla="*/ 680460 h 955271"/>
              <a:gd name="connsiteX28" fmla="*/ 1397206 w 5741575"/>
              <a:gd name="connsiteY28" fmla="*/ 670793 h 955271"/>
              <a:gd name="connsiteX29" fmla="*/ 1421250 w 5741575"/>
              <a:gd name="connsiteY29" fmla="*/ 656855 h 955271"/>
              <a:gd name="connsiteX30" fmla="*/ 1454524 w 5741575"/>
              <a:gd name="connsiteY30" fmla="*/ 649224 h 955271"/>
              <a:gd name="connsiteX31" fmla="*/ 1616217 w 5741575"/>
              <a:gd name="connsiteY31" fmla="*/ 622107 h 955271"/>
              <a:gd name="connsiteX32" fmla="*/ 1710928 w 5741575"/>
              <a:gd name="connsiteY32" fmla="*/ 600666 h 955271"/>
              <a:gd name="connsiteX33" fmla="*/ 1743718 w 5741575"/>
              <a:gd name="connsiteY33" fmla="*/ 584327 h 955271"/>
              <a:gd name="connsiteX34" fmla="*/ 1873778 w 5741575"/>
              <a:gd name="connsiteY34" fmla="*/ 530130 h 955271"/>
              <a:gd name="connsiteX35" fmla="*/ 1988411 w 5741575"/>
              <a:gd name="connsiteY35" fmla="*/ 491599 h 955271"/>
              <a:gd name="connsiteX36" fmla="*/ 2085507 w 5741575"/>
              <a:gd name="connsiteY36" fmla="*/ 498527 h 955271"/>
              <a:gd name="connsiteX37" fmla="*/ 2090767 w 5741575"/>
              <a:gd name="connsiteY37" fmla="*/ 490616 h 955271"/>
              <a:gd name="connsiteX38" fmla="*/ 2151143 w 5741575"/>
              <a:gd name="connsiteY38" fmla="*/ 478332 h 955271"/>
              <a:gd name="connsiteX39" fmla="*/ 2378710 w 5741575"/>
              <a:gd name="connsiteY39" fmla="*/ 477570 h 955271"/>
              <a:gd name="connsiteX40" fmla="*/ 2496256 w 5741575"/>
              <a:gd name="connsiteY40" fmla="*/ 452396 h 955271"/>
              <a:gd name="connsiteX41" fmla="*/ 2535387 w 5741575"/>
              <a:gd name="connsiteY41" fmla="*/ 436645 h 955271"/>
              <a:gd name="connsiteX42" fmla="*/ 2601109 w 5741575"/>
              <a:gd name="connsiteY42" fmla="*/ 410678 h 955271"/>
              <a:gd name="connsiteX43" fmla="*/ 2643855 w 5741575"/>
              <a:gd name="connsiteY43" fmla="*/ 374482 h 955271"/>
              <a:gd name="connsiteX44" fmla="*/ 2657726 w 5741575"/>
              <a:gd name="connsiteY44" fmla="*/ 365841 h 955271"/>
              <a:gd name="connsiteX45" fmla="*/ 2687125 w 5741575"/>
              <a:gd name="connsiteY45" fmla="*/ 366820 h 955271"/>
              <a:gd name="connsiteX46" fmla="*/ 2697479 w 5741575"/>
              <a:gd name="connsiteY46" fmla="*/ 361430 h 955271"/>
              <a:gd name="connsiteX47" fmla="*/ 2701547 w 5741575"/>
              <a:gd name="connsiteY47" fmla="*/ 361545 h 955271"/>
              <a:gd name="connsiteX48" fmla="*/ 2711054 w 5741575"/>
              <a:gd name="connsiteY48" fmla="*/ 360597 h 955271"/>
              <a:gd name="connsiteX49" fmla="*/ 2710438 w 5741575"/>
              <a:gd name="connsiteY49" fmla="*/ 366958 h 955271"/>
              <a:gd name="connsiteX50" fmla="*/ 2722936 w 5741575"/>
              <a:gd name="connsiteY50" fmla="*/ 377633 h 955271"/>
              <a:gd name="connsiteX51" fmla="*/ 2777227 w 5741575"/>
              <a:gd name="connsiteY51" fmla="*/ 368972 h 955271"/>
              <a:gd name="connsiteX52" fmla="*/ 2779510 w 5741575"/>
              <a:gd name="connsiteY52" fmla="*/ 361652 h 955271"/>
              <a:gd name="connsiteX53" fmla="*/ 2786278 w 5741575"/>
              <a:gd name="connsiteY53" fmla="*/ 359869 h 955271"/>
              <a:gd name="connsiteX54" fmla="*/ 2792101 w 5741575"/>
              <a:gd name="connsiteY54" fmla="*/ 365927 h 955271"/>
              <a:gd name="connsiteX55" fmla="*/ 2885545 w 5741575"/>
              <a:gd name="connsiteY55" fmla="*/ 372818 h 955271"/>
              <a:gd name="connsiteX56" fmla="*/ 3009558 w 5741575"/>
              <a:gd name="connsiteY56" fmla="*/ 370573 h 955271"/>
              <a:gd name="connsiteX57" fmla="*/ 3095010 w 5741575"/>
              <a:gd name="connsiteY57" fmla="*/ 332454 h 955271"/>
              <a:gd name="connsiteX58" fmla="*/ 3103742 w 5741575"/>
              <a:gd name="connsiteY58" fmla="*/ 337974 h 955271"/>
              <a:gd name="connsiteX59" fmla="*/ 3165093 w 5741575"/>
              <a:gd name="connsiteY59" fmla="*/ 329459 h 955271"/>
              <a:gd name="connsiteX60" fmla="*/ 3373785 w 5741575"/>
              <a:gd name="connsiteY60" fmla="*/ 255680 h 955271"/>
              <a:gd name="connsiteX61" fmla="*/ 3493851 w 5741575"/>
              <a:gd name="connsiteY61" fmla="*/ 240255 h 955271"/>
              <a:gd name="connsiteX62" fmla="*/ 3537470 w 5741575"/>
              <a:gd name="connsiteY62" fmla="*/ 241867 h 955271"/>
              <a:gd name="connsiteX63" fmla="*/ 3610489 w 5741575"/>
              <a:gd name="connsiteY63" fmla="*/ 244128 h 955271"/>
              <a:gd name="connsiteX64" fmla="*/ 3667539 w 5741575"/>
              <a:gd name="connsiteY64" fmla="*/ 263271 h 955271"/>
              <a:gd name="connsiteX65" fmla="*/ 3727614 w 5741575"/>
              <a:gd name="connsiteY65" fmla="*/ 258245 h 955271"/>
              <a:gd name="connsiteX66" fmla="*/ 3738369 w 5741575"/>
              <a:gd name="connsiteY66" fmla="*/ 234506 h 955271"/>
              <a:gd name="connsiteX67" fmla="*/ 3803670 w 5741575"/>
              <a:gd name="connsiteY67" fmla="*/ 236457 h 955271"/>
              <a:gd name="connsiteX68" fmla="*/ 3903080 w 5741575"/>
              <a:gd name="connsiteY68" fmla="*/ 241890 h 955271"/>
              <a:gd name="connsiteX69" fmla="*/ 4114838 w 5741575"/>
              <a:gd name="connsiteY69" fmla="*/ 238165 h 955271"/>
              <a:gd name="connsiteX70" fmla="*/ 4271023 w 5741575"/>
              <a:gd name="connsiteY70" fmla="*/ 241959 h 955271"/>
              <a:gd name="connsiteX71" fmla="*/ 4367397 w 5741575"/>
              <a:gd name="connsiteY71" fmla="*/ 271442 h 955271"/>
              <a:gd name="connsiteX72" fmla="*/ 4495366 w 5741575"/>
              <a:gd name="connsiteY72" fmla="*/ 271618 h 955271"/>
              <a:gd name="connsiteX73" fmla="*/ 4517347 w 5741575"/>
              <a:gd name="connsiteY73" fmla="*/ 275639 h 955271"/>
              <a:gd name="connsiteX74" fmla="*/ 4546116 w 5741575"/>
              <a:gd name="connsiteY74" fmla="*/ 268568 h 955271"/>
              <a:gd name="connsiteX75" fmla="*/ 4661259 w 5741575"/>
              <a:gd name="connsiteY75" fmla="*/ 238966 h 955271"/>
              <a:gd name="connsiteX76" fmla="*/ 4750403 w 5741575"/>
              <a:gd name="connsiteY76" fmla="*/ 204364 h 955271"/>
              <a:gd name="connsiteX77" fmla="*/ 4867614 w 5741575"/>
              <a:gd name="connsiteY77" fmla="*/ 208668 h 955271"/>
              <a:gd name="connsiteX78" fmla="*/ 4937036 w 5741575"/>
              <a:gd name="connsiteY78" fmla="*/ 195446 h 955271"/>
              <a:gd name="connsiteX79" fmla="*/ 5047626 w 5741575"/>
              <a:gd name="connsiteY79" fmla="*/ 149604 h 955271"/>
              <a:gd name="connsiteX80" fmla="*/ 5200247 w 5741575"/>
              <a:gd name="connsiteY80" fmla="*/ 142695 h 955271"/>
              <a:gd name="connsiteX81" fmla="*/ 5235691 w 5741575"/>
              <a:gd name="connsiteY81" fmla="*/ 173330 h 955271"/>
              <a:gd name="connsiteX82" fmla="*/ 5280133 w 5741575"/>
              <a:gd name="connsiteY82" fmla="*/ 189342 h 955271"/>
              <a:gd name="connsiteX83" fmla="*/ 5291963 w 5741575"/>
              <a:gd name="connsiteY83" fmla="*/ 139446 h 955271"/>
              <a:gd name="connsiteX84" fmla="*/ 5418472 w 5741575"/>
              <a:gd name="connsiteY84" fmla="*/ 89163 h 955271"/>
              <a:gd name="connsiteX85" fmla="*/ 5482354 w 5741575"/>
              <a:gd name="connsiteY85" fmla="*/ 69470 h 955271"/>
              <a:gd name="connsiteX86" fmla="*/ 5583280 w 5741575"/>
              <a:gd name="connsiteY86" fmla="*/ 49787 h 955271"/>
              <a:gd name="connsiteX87" fmla="*/ 5613766 w 5741575"/>
              <a:gd name="connsiteY87" fmla="*/ 41855 h 955271"/>
              <a:gd name="connsiteX88" fmla="*/ 5684952 w 5741575"/>
              <a:gd name="connsiteY88" fmla="*/ 26088 h 955271"/>
              <a:gd name="connsiteX89" fmla="*/ 5741575 w 5741575"/>
              <a:gd name="connsiteY89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22923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306299 w 5741575"/>
              <a:gd name="connsiteY15" fmla="*/ 873609 h 955271"/>
              <a:gd name="connsiteX16" fmla="*/ 331571 w 5741575"/>
              <a:gd name="connsiteY16" fmla="*/ 869866 h 955271"/>
              <a:gd name="connsiteX17" fmla="*/ 384157 w 5741575"/>
              <a:gd name="connsiteY17" fmla="*/ 867971 h 955271"/>
              <a:gd name="connsiteX18" fmla="*/ 477637 w 5741575"/>
              <a:gd name="connsiteY18" fmla="*/ 870334 h 955271"/>
              <a:gd name="connsiteX19" fmla="*/ 570239 w 5741575"/>
              <a:gd name="connsiteY19" fmla="*/ 829596 h 955271"/>
              <a:gd name="connsiteX20" fmla="*/ 787156 w 5741575"/>
              <a:gd name="connsiteY20" fmla="*/ 838447 h 955271"/>
              <a:gd name="connsiteX21" fmla="*/ 948872 w 5741575"/>
              <a:gd name="connsiteY21" fmla="*/ 772201 h 955271"/>
              <a:gd name="connsiteX22" fmla="*/ 1127089 w 5741575"/>
              <a:gd name="connsiteY22" fmla="*/ 746926 h 955271"/>
              <a:gd name="connsiteX23" fmla="*/ 1220426 w 5741575"/>
              <a:gd name="connsiteY23" fmla="*/ 721810 h 955271"/>
              <a:gd name="connsiteX24" fmla="*/ 1306771 w 5741575"/>
              <a:gd name="connsiteY24" fmla="*/ 717936 h 955271"/>
              <a:gd name="connsiteX25" fmla="*/ 1374314 w 5741575"/>
              <a:gd name="connsiteY25" fmla="*/ 688815 h 955271"/>
              <a:gd name="connsiteX26" fmla="*/ 1378034 w 5741575"/>
              <a:gd name="connsiteY26" fmla="*/ 685842 h 955271"/>
              <a:gd name="connsiteX27" fmla="*/ 1395604 w 5741575"/>
              <a:gd name="connsiteY27" fmla="*/ 680460 h 955271"/>
              <a:gd name="connsiteX28" fmla="*/ 1397206 w 5741575"/>
              <a:gd name="connsiteY28" fmla="*/ 670793 h 955271"/>
              <a:gd name="connsiteX29" fmla="*/ 1421250 w 5741575"/>
              <a:gd name="connsiteY29" fmla="*/ 656855 h 955271"/>
              <a:gd name="connsiteX30" fmla="*/ 1454524 w 5741575"/>
              <a:gd name="connsiteY30" fmla="*/ 649224 h 955271"/>
              <a:gd name="connsiteX31" fmla="*/ 1616217 w 5741575"/>
              <a:gd name="connsiteY31" fmla="*/ 622107 h 955271"/>
              <a:gd name="connsiteX32" fmla="*/ 1710928 w 5741575"/>
              <a:gd name="connsiteY32" fmla="*/ 600666 h 955271"/>
              <a:gd name="connsiteX33" fmla="*/ 1743718 w 5741575"/>
              <a:gd name="connsiteY33" fmla="*/ 584327 h 955271"/>
              <a:gd name="connsiteX34" fmla="*/ 1873778 w 5741575"/>
              <a:gd name="connsiteY34" fmla="*/ 530130 h 955271"/>
              <a:gd name="connsiteX35" fmla="*/ 1988411 w 5741575"/>
              <a:gd name="connsiteY35" fmla="*/ 491599 h 955271"/>
              <a:gd name="connsiteX36" fmla="*/ 2085507 w 5741575"/>
              <a:gd name="connsiteY36" fmla="*/ 498527 h 955271"/>
              <a:gd name="connsiteX37" fmla="*/ 2090767 w 5741575"/>
              <a:gd name="connsiteY37" fmla="*/ 490616 h 955271"/>
              <a:gd name="connsiteX38" fmla="*/ 2151143 w 5741575"/>
              <a:gd name="connsiteY38" fmla="*/ 478332 h 955271"/>
              <a:gd name="connsiteX39" fmla="*/ 2378710 w 5741575"/>
              <a:gd name="connsiteY39" fmla="*/ 477570 h 955271"/>
              <a:gd name="connsiteX40" fmla="*/ 2496256 w 5741575"/>
              <a:gd name="connsiteY40" fmla="*/ 452396 h 955271"/>
              <a:gd name="connsiteX41" fmla="*/ 2535387 w 5741575"/>
              <a:gd name="connsiteY41" fmla="*/ 436645 h 955271"/>
              <a:gd name="connsiteX42" fmla="*/ 2601109 w 5741575"/>
              <a:gd name="connsiteY42" fmla="*/ 410678 h 955271"/>
              <a:gd name="connsiteX43" fmla="*/ 2643855 w 5741575"/>
              <a:gd name="connsiteY43" fmla="*/ 374482 h 955271"/>
              <a:gd name="connsiteX44" fmla="*/ 2657726 w 5741575"/>
              <a:gd name="connsiteY44" fmla="*/ 365841 h 955271"/>
              <a:gd name="connsiteX45" fmla="*/ 2687125 w 5741575"/>
              <a:gd name="connsiteY45" fmla="*/ 366820 h 955271"/>
              <a:gd name="connsiteX46" fmla="*/ 2697479 w 5741575"/>
              <a:gd name="connsiteY46" fmla="*/ 361430 h 955271"/>
              <a:gd name="connsiteX47" fmla="*/ 2701547 w 5741575"/>
              <a:gd name="connsiteY47" fmla="*/ 361545 h 955271"/>
              <a:gd name="connsiteX48" fmla="*/ 2711054 w 5741575"/>
              <a:gd name="connsiteY48" fmla="*/ 360597 h 955271"/>
              <a:gd name="connsiteX49" fmla="*/ 2710438 w 5741575"/>
              <a:gd name="connsiteY49" fmla="*/ 366958 h 955271"/>
              <a:gd name="connsiteX50" fmla="*/ 2722936 w 5741575"/>
              <a:gd name="connsiteY50" fmla="*/ 377633 h 955271"/>
              <a:gd name="connsiteX51" fmla="*/ 2777227 w 5741575"/>
              <a:gd name="connsiteY51" fmla="*/ 368972 h 955271"/>
              <a:gd name="connsiteX52" fmla="*/ 2779510 w 5741575"/>
              <a:gd name="connsiteY52" fmla="*/ 361652 h 955271"/>
              <a:gd name="connsiteX53" fmla="*/ 2786278 w 5741575"/>
              <a:gd name="connsiteY53" fmla="*/ 359869 h 955271"/>
              <a:gd name="connsiteX54" fmla="*/ 2792101 w 5741575"/>
              <a:gd name="connsiteY54" fmla="*/ 365927 h 955271"/>
              <a:gd name="connsiteX55" fmla="*/ 2885545 w 5741575"/>
              <a:gd name="connsiteY55" fmla="*/ 372818 h 955271"/>
              <a:gd name="connsiteX56" fmla="*/ 3009558 w 5741575"/>
              <a:gd name="connsiteY56" fmla="*/ 370573 h 955271"/>
              <a:gd name="connsiteX57" fmla="*/ 3095010 w 5741575"/>
              <a:gd name="connsiteY57" fmla="*/ 332454 h 955271"/>
              <a:gd name="connsiteX58" fmla="*/ 3103742 w 5741575"/>
              <a:gd name="connsiteY58" fmla="*/ 337974 h 955271"/>
              <a:gd name="connsiteX59" fmla="*/ 3165093 w 5741575"/>
              <a:gd name="connsiteY59" fmla="*/ 329459 h 955271"/>
              <a:gd name="connsiteX60" fmla="*/ 3373785 w 5741575"/>
              <a:gd name="connsiteY60" fmla="*/ 255680 h 955271"/>
              <a:gd name="connsiteX61" fmla="*/ 3493851 w 5741575"/>
              <a:gd name="connsiteY61" fmla="*/ 240255 h 955271"/>
              <a:gd name="connsiteX62" fmla="*/ 3537470 w 5741575"/>
              <a:gd name="connsiteY62" fmla="*/ 241867 h 955271"/>
              <a:gd name="connsiteX63" fmla="*/ 3610489 w 5741575"/>
              <a:gd name="connsiteY63" fmla="*/ 244128 h 955271"/>
              <a:gd name="connsiteX64" fmla="*/ 3667539 w 5741575"/>
              <a:gd name="connsiteY64" fmla="*/ 263271 h 955271"/>
              <a:gd name="connsiteX65" fmla="*/ 3727614 w 5741575"/>
              <a:gd name="connsiteY65" fmla="*/ 258245 h 955271"/>
              <a:gd name="connsiteX66" fmla="*/ 3738369 w 5741575"/>
              <a:gd name="connsiteY66" fmla="*/ 234506 h 955271"/>
              <a:gd name="connsiteX67" fmla="*/ 3803670 w 5741575"/>
              <a:gd name="connsiteY67" fmla="*/ 236457 h 955271"/>
              <a:gd name="connsiteX68" fmla="*/ 3903080 w 5741575"/>
              <a:gd name="connsiteY68" fmla="*/ 241890 h 955271"/>
              <a:gd name="connsiteX69" fmla="*/ 4114838 w 5741575"/>
              <a:gd name="connsiteY69" fmla="*/ 238165 h 955271"/>
              <a:gd name="connsiteX70" fmla="*/ 4271023 w 5741575"/>
              <a:gd name="connsiteY70" fmla="*/ 241959 h 955271"/>
              <a:gd name="connsiteX71" fmla="*/ 4367397 w 5741575"/>
              <a:gd name="connsiteY71" fmla="*/ 271442 h 955271"/>
              <a:gd name="connsiteX72" fmla="*/ 4495366 w 5741575"/>
              <a:gd name="connsiteY72" fmla="*/ 271618 h 955271"/>
              <a:gd name="connsiteX73" fmla="*/ 4517347 w 5741575"/>
              <a:gd name="connsiteY73" fmla="*/ 275639 h 955271"/>
              <a:gd name="connsiteX74" fmla="*/ 4546116 w 5741575"/>
              <a:gd name="connsiteY74" fmla="*/ 268568 h 955271"/>
              <a:gd name="connsiteX75" fmla="*/ 4661259 w 5741575"/>
              <a:gd name="connsiteY75" fmla="*/ 238966 h 955271"/>
              <a:gd name="connsiteX76" fmla="*/ 4750403 w 5741575"/>
              <a:gd name="connsiteY76" fmla="*/ 204364 h 955271"/>
              <a:gd name="connsiteX77" fmla="*/ 4867614 w 5741575"/>
              <a:gd name="connsiteY77" fmla="*/ 208668 h 955271"/>
              <a:gd name="connsiteX78" fmla="*/ 4937036 w 5741575"/>
              <a:gd name="connsiteY78" fmla="*/ 195446 h 955271"/>
              <a:gd name="connsiteX79" fmla="*/ 5047626 w 5741575"/>
              <a:gd name="connsiteY79" fmla="*/ 149604 h 955271"/>
              <a:gd name="connsiteX80" fmla="*/ 5200247 w 5741575"/>
              <a:gd name="connsiteY80" fmla="*/ 142695 h 955271"/>
              <a:gd name="connsiteX81" fmla="*/ 5235691 w 5741575"/>
              <a:gd name="connsiteY81" fmla="*/ 173330 h 955271"/>
              <a:gd name="connsiteX82" fmla="*/ 5280133 w 5741575"/>
              <a:gd name="connsiteY82" fmla="*/ 189342 h 955271"/>
              <a:gd name="connsiteX83" fmla="*/ 5291963 w 5741575"/>
              <a:gd name="connsiteY83" fmla="*/ 139446 h 955271"/>
              <a:gd name="connsiteX84" fmla="*/ 5418472 w 5741575"/>
              <a:gd name="connsiteY84" fmla="*/ 89163 h 955271"/>
              <a:gd name="connsiteX85" fmla="*/ 5482354 w 5741575"/>
              <a:gd name="connsiteY85" fmla="*/ 69470 h 955271"/>
              <a:gd name="connsiteX86" fmla="*/ 5583280 w 5741575"/>
              <a:gd name="connsiteY86" fmla="*/ 49787 h 955271"/>
              <a:gd name="connsiteX87" fmla="*/ 5613766 w 5741575"/>
              <a:gd name="connsiteY87" fmla="*/ 41855 h 955271"/>
              <a:gd name="connsiteX88" fmla="*/ 5684952 w 5741575"/>
              <a:gd name="connsiteY88" fmla="*/ 26088 h 955271"/>
              <a:gd name="connsiteX89" fmla="*/ 5741575 w 5741575"/>
              <a:gd name="connsiteY89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87156 w 5741575"/>
              <a:gd name="connsiteY19" fmla="*/ 838447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0426 w 5741575"/>
              <a:gd name="connsiteY22" fmla="*/ 721810 h 955271"/>
              <a:gd name="connsiteX23" fmla="*/ 1306771 w 5741575"/>
              <a:gd name="connsiteY23" fmla="*/ 717936 h 955271"/>
              <a:gd name="connsiteX24" fmla="*/ 1374314 w 5741575"/>
              <a:gd name="connsiteY24" fmla="*/ 688815 h 955271"/>
              <a:gd name="connsiteX25" fmla="*/ 1378034 w 5741575"/>
              <a:gd name="connsiteY25" fmla="*/ 685842 h 955271"/>
              <a:gd name="connsiteX26" fmla="*/ 1395604 w 5741575"/>
              <a:gd name="connsiteY26" fmla="*/ 680460 h 955271"/>
              <a:gd name="connsiteX27" fmla="*/ 1397206 w 5741575"/>
              <a:gd name="connsiteY27" fmla="*/ 670793 h 955271"/>
              <a:gd name="connsiteX28" fmla="*/ 1421250 w 5741575"/>
              <a:gd name="connsiteY28" fmla="*/ 656855 h 955271"/>
              <a:gd name="connsiteX29" fmla="*/ 1454524 w 5741575"/>
              <a:gd name="connsiteY29" fmla="*/ 649224 h 955271"/>
              <a:gd name="connsiteX30" fmla="*/ 1616217 w 5741575"/>
              <a:gd name="connsiteY30" fmla="*/ 622107 h 955271"/>
              <a:gd name="connsiteX31" fmla="*/ 1710928 w 5741575"/>
              <a:gd name="connsiteY31" fmla="*/ 600666 h 955271"/>
              <a:gd name="connsiteX32" fmla="*/ 1743718 w 5741575"/>
              <a:gd name="connsiteY32" fmla="*/ 584327 h 955271"/>
              <a:gd name="connsiteX33" fmla="*/ 1873778 w 5741575"/>
              <a:gd name="connsiteY33" fmla="*/ 530130 h 955271"/>
              <a:gd name="connsiteX34" fmla="*/ 1988411 w 5741575"/>
              <a:gd name="connsiteY34" fmla="*/ 491599 h 955271"/>
              <a:gd name="connsiteX35" fmla="*/ 2085507 w 5741575"/>
              <a:gd name="connsiteY35" fmla="*/ 498527 h 955271"/>
              <a:gd name="connsiteX36" fmla="*/ 2090767 w 5741575"/>
              <a:gd name="connsiteY36" fmla="*/ 490616 h 955271"/>
              <a:gd name="connsiteX37" fmla="*/ 2151143 w 5741575"/>
              <a:gd name="connsiteY37" fmla="*/ 478332 h 955271"/>
              <a:gd name="connsiteX38" fmla="*/ 2378710 w 5741575"/>
              <a:gd name="connsiteY38" fmla="*/ 477570 h 955271"/>
              <a:gd name="connsiteX39" fmla="*/ 2496256 w 5741575"/>
              <a:gd name="connsiteY39" fmla="*/ 452396 h 955271"/>
              <a:gd name="connsiteX40" fmla="*/ 2535387 w 5741575"/>
              <a:gd name="connsiteY40" fmla="*/ 436645 h 955271"/>
              <a:gd name="connsiteX41" fmla="*/ 2601109 w 5741575"/>
              <a:gd name="connsiteY41" fmla="*/ 410678 h 955271"/>
              <a:gd name="connsiteX42" fmla="*/ 2643855 w 5741575"/>
              <a:gd name="connsiteY42" fmla="*/ 374482 h 955271"/>
              <a:gd name="connsiteX43" fmla="*/ 2657726 w 5741575"/>
              <a:gd name="connsiteY43" fmla="*/ 365841 h 955271"/>
              <a:gd name="connsiteX44" fmla="*/ 2687125 w 5741575"/>
              <a:gd name="connsiteY44" fmla="*/ 366820 h 955271"/>
              <a:gd name="connsiteX45" fmla="*/ 2697479 w 5741575"/>
              <a:gd name="connsiteY45" fmla="*/ 361430 h 955271"/>
              <a:gd name="connsiteX46" fmla="*/ 2701547 w 5741575"/>
              <a:gd name="connsiteY46" fmla="*/ 361545 h 955271"/>
              <a:gd name="connsiteX47" fmla="*/ 2711054 w 5741575"/>
              <a:gd name="connsiteY47" fmla="*/ 360597 h 955271"/>
              <a:gd name="connsiteX48" fmla="*/ 2710438 w 5741575"/>
              <a:gd name="connsiteY48" fmla="*/ 366958 h 955271"/>
              <a:gd name="connsiteX49" fmla="*/ 2722936 w 5741575"/>
              <a:gd name="connsiteY49" fmla="*/ 377633 h 955271"/>
              <a:gd name="connsiteX50" fmla="*/ 2777227 w 5741575"/>
              <a:gd name="connsiteY50" fmla="*/ 368972 h 955271"/>
              <a:gd name="connsiteX51" fmla="*/ 2779510 w 5741575"/>
              <a:gd name="connsiteY51" fmla="*/ 361652 h 955271"/>
              <a:gd name="connsiteX52" fmla="*/ 2786278 w 5741575"/>
              <a:gd name="connsiteY52" fmla="*/ 359869 h 955271"/>
              <a:gd name="connsiteX53" fmla="*/ 2792101 w 5741575"/>
              <a:gd name="connsiteY53" fmla="*/ 365927 h 955271"/>
              <a:gd name="connsiteX54" fmla="*/ 2885545 w 5741575"/>
              <a:gd name="connsiteY54" fmla="*/ 372818 h 955271"/>
              <a:gd name="connsiteX55" fmla="*/ 3009558 w 5741575"/>
              <a:gd name="connsiteY55" fmla="*/ 370573 h 955271"/>
              <a:gd name="connsiteX56" fmla="*/ 3095010 w 5741575"/>
              <a:gd name="connsiteY56" fmla="*/ 332454 h 955271"/>
              <a:gd name="connsiteX57" fmla="*/ 3103742 w 5741575"/>
              <a:gd name="connsiteY57" fmla="*/ 337974 h 955271"/>
              <a:gd name="connsiteX58" fmla="*/ 3165093 w 5741575"/>
              <a:gd name="connsiteY58" fmla="*/ 329459 h 955271"/>
              <a:gd name="connsiteX59" fmla="*/ 3373785 w 5741575"/>
              <a:gd name="connsiteY59" fmla="*/ 255680 h 955271"/>
              <a:gd name="connsiteX60" fmla="*/ 3493851 w 5741575"/>
              <a:gd name="connsiteY60" fmla="*/ 240255 h 955271"/>
              <a:gd name="connsiteX61" fmla="*/ 3537470 w 5741575"/>
              <a:gd name="connsiteY61" fmla="*/ 241867 h 955271"/>
              <a:gd name="connsiteX62" fmla="*/ 3610489 w 5741575"/>
              <a:gd name="connsiteY62" fmla="*/ 244128 h 955271"/>
              <a:gd name="connsiteX63" fmla="*/ 3667539 w 5741575"/>
              <a:gd name="connsiteY63" fmla="*/ 263271 h 955271"/>
              <a:gd name="connsiteX64" fmla="*/ 3727614 w 5741575"/>
              <a:gd name="connsiteY64" fmla="*/ 258245 h 955271"/>
              <a:gd name="connsiteX65" fmla="*/ 3738369 w 5741575"/>
              <a:gd name="connsiteY65" fmla="*/ 234506 h 955271"/>
              <a:gd name="connsiteX66" fmla="*/ 3803670 w 5741575"/>
              <a:gd name="connsiteY66" fmla="*/ 236457 h 955271"/>
              <a:gd name="connsiteX67" fmla="*/ 3903080 w 5741575"/>
              <a:gd name="connsiteY67" fmla="*/ 241890 h 955271"/>
              <a:gd name="connsiteX68" fmla="*/ 4114838 w 5741575"/>
              <a:gd name="connsiteY68" fmla="*/ 238165 h 955271"/>
              <a:gd name="connsiteX69" fmla="*/ 4271023 w 5741575"/>
              <a:gd name="connsiteY69" fmla="*/ 241959 h 955271"/>
              <a:gd name="connsiteX70" fmla="*/ 4367397 w 5741575"/>
              <a:gd name="connsiteY70" fmla="*/ 271442 h 955271"/>
              <a:gd name="connsiteX71" fmla="*/ 4495366 w 5741575"/>
              <a:gd name="connsiteY71" fmla="*/ 271618 h 955271"/>
              <a:gd name="connsiteX72" fmla="*/ 4517347 w 5741575"/>
              <a:gd name="connsiteY72" fmla="*/ 275639 h 955271"/>
              <a:gd name="connsiteX73" fmla="*/ 4546116 w 5741575"/>
              <a:gd name="connsiteY73" fmla="*/ 268568 h 955271"/>
              <a:gd name="connsiteX74" fmla="*/ 4661259 w 5741575"/>
              <a:gd name="connsiteY74" fmla="*/ 238966 h 955271"/>
              <a:gd name="connsiteX75" fmla="*/ 4750403 w 5741575"/>
              <a:gd name="connsiteY75" fmla="*/ 204364 h 955271"/>
              <a:gd name="connsiteX76" fmla="*/ 4867614 w 5741575"/>
              <a:gd name="connsiteY76" fmla="*/ 208668 h 955271"/>
              <a:gd name="connsiteX77" fmla="*/ 4937036 w 5741575"/>
              <a:gd name="connsiteY77" fmla="*/ 195446 h 955271"/>
              <a:gd name="connsiteX78" fmla="*/ 5047626 w 5741575"/>
              <a:gd name="connsiteY78" fmla="*/ 149604 h 955271"/>
              <a:gd name="connsiteX79" fmla="*/ 5200247 w 5741575"/>
              <a:gd name="connsiteY79" fmla="*/ 142695 h 955271"/>
              <a:gd name="connsiteX80" fmla="*/ 5235691 w 5741575"/>
              <a:gd name="connsiteY80" fmla="*/ 173330 h 955271"/>
              <a:gd name="connsiteX81" fmla="*/ 5280133 w 5741575"/>
              <a:gd name="connsiteY81" fmla="*/ 189342 h 955271"/>
              <a:gd name="connsiteX82" fmla="*/ 5291963 w 5741575"/>
              <a:gd name="connsiteY82" fmla="*/ 139446 h 955271"/>
              <a:gd name="connsiteX83" fmla="*/ 5418472 w 5741575"/>
              <a:gd name="connsiteY83" fmla="*/ 89163 h 955271"/>
              <a:gd name="connsiteX84" fmla="*/ 5482354 w 5741575"/>
              <a:gd name="connsiteY84" fmla="*/ 69470 h 955271"/>
              <a:gd name="connsiteX85" fmla="*/ 5583280 w 5741575"/>
              <a:gd name="connsiteY85" fmla="*/ 49787 h 955271"/>
              <a:gd name="connsiteX86" fmla="*/ 5613766 w 5741575"/>
              <a:gd name="connsiteY86" fmla="*/ 41855 h 955271"/>
              <a:gd name="connsiteX87" fmla="*/ 5684952 w 5741575"/>
              <a:gd name="connsiteY87" fmla="*/ 26088 h 955271"/>
              <a:gd name="connsiteX88" fmla="*/ 5741575 w 5741575"/>
              <a:gd name="connsiteY88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87156 w 5741575"/>
              <a:gd name="connsiteY19" fmla="*/ 838447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0426 w 5741575"/>
              <a:gd name="connsiteY22" fmla="*/ 721810 h 955271"/>
              <a:gd name="connsiteX23" fmla="*/ 1306771 w 5741575"/>
              <a:gd name="connsiteY23" fmla="*/ 717936 h 955271"/>
              <a:gd name="connsiteX24" fmla="*/ 1374314 w 5741575"/>
              <a:gd name="connsiteY24" fmla="*/ 688815 h 955271"/>
              <a:gd name="connsiteX25" fmla="*/ 1378034 w 5741575"/>
              <a:gd name="connsiteY25" fmla="*/ 685842 h 955271"/>
              <a:gd name="connsiteX26" fmla="*/ 1395604 w 5741575"/>
              <a:gd name="connsiteY26" fmla="*/ 680460 h 955271"/>
              <a:gd name="connsiteX27" fmla="*/ 1397206 w 5741575"/>
              <a:gd name="connsiteY27" fmla="*/ 670793 h 955271"/>
              <a:gd name="connsiteX28" fmla="*/ 1421250 w 5741575"/>
              <a:gd name="connsiteY28" fmla="*/ 656855 h 955271"/>
              <a:gd name="connsiteX29" fmla="*/ 1454524 w 5741575"/>
              <a:gd name="connsiteY29" fmla="*/ 649224 h 955271"/>
              <a:gd name="connsiteX30" fmla="*/ 1616217 w 5741575"/>
              <a:gd name="connsiteY30" fmla="*/ 622107 h 955271"/>
              <a:gd name="connsiteX31" fmla="*/ 1710928 w 5741575"/>
              <a:gd name="connsiteY31" fmla="*/ 600666 h 955271"/>
              <a:gd name="connsiteX32" fmla="*/ 1743718 w 5741575"/>
              <a:gd name="connsiteY32" fmla="*/ 584327 h 955271"/>
              <a:gd name="connsiteX33" fmla="*/ 1873778 w 5741575"/>
              <a:gd name="connsiteY33" fmla="*/ 530130 h 955271"/>
              <a:gd name="connsiteX34" fmla="*/ 1988411 w 5741575"/>
              <a:gd name="connsiteY34" fmla="*/ 491599 h 955271"/>
              <a:gd name="connsiteX35" fmla="*/ 2085507 w 5741575"/>
              <a:gd name="connsiteY35" fmla="*/ 498527 h 955271"/>
              <a:gd name="connsiteX36" fmla="*/ 2090767 w 5741575"/>
              <a:gd name="connsiteY36" fmla="*/ 490616 h 955271"/>
              <a:gd name="connsiteX37" fmla="*/ 2151143 w 5741575"/>
              <a:gd name="connsiteY37" fmla="*/ 478332 h 955271"/>
              <a:gd name="connsiteX38" fmla="*/ 2378710 w 5741575"/>
              <a:gd name="connsiteY38" fmla="*/ 477570 h 955271"/>
              <a:gd name="connsiteX39" fmla="*/ 2496256 w 5741575"/>
              <a:gd name="connsiteY39" fmla="*/ 452396 h 955271"/>
              <a:gd name="connsiteX40" fmla="*/ 2535387 w 5741575"/>
              <a:gd name="connsiteY40" fmla="*/ 436645 h 955271"/>
              <a:gd name="connsiteX41" fmla="*/ 2601109 w 5741575"/>
              <a:gd name="connsiteY41" fmla="*/ 410678 h 955271"/>
              <a:gd name="connsiteX42" fmla="*/ 2643855 w 5741575"/>
              <a:gd name="connsiteY42" fmla="*/ 374482 h 955271"/>
              <a:gd name="connsiteX43" fmla="*/ 2657726 w 5741575"/>
              <a:gd name="connsiteY43" fmla="*/ 365841 h 955271"/>
              <a:gd name="connsiteX44" fmla="*/ 2687125 w 5741575"/>
              <a:gd name="connsiteY44" fmla="*/ 366820 h 955271"/>
              <a:gd name="connsiteX45" fmla="*/ 2697479 w 5741575"/>
              <a:gd name="connsiteY45" fmla="*/ 361430 h 955271"/>
              <a:gd name="connsiteX46" fmla="*/ 2701547 w 5741575"/>
              <a:gd name="connsiteY46" fmla="*/ 361545 h 955271"/>
              <a:gd name="connsiteX47" fmla="*/ 2711054 w 5741575"/>
              <a:gd name="connsiteY47" fmla="*/ 360597 h 955271"/>
              <a:gd name="connsiteX48" fmla="*/ 2710438 w 5741575"/>
              <a:gd name="connsiteY48" fmla="*/ 366958 h 955271"/>
              <a:gd name="connsiteX49" fmla="*/ 2722936 w 5741575"/>
              <a:gd name="connsiteY49" fmla="*/ 377633 h 955271"/>
              <a:gd name="connsiteX50" fmla="*/ 2777227 w 5741575"/>
              <a:gd name="connsiteY50" fmla="*/ 368972 h 955271"/>
              <a:gd name="connsiteX51" fmla="*/ 2779510 w 5741575"/>
              <a:gd name="connsiteY51" fmla="*/ 361652 h 955271"/>
              <a:gd name="connsiteX52" fmla="*/ 2786278 w 5741575"/>
              <a:gd name="connsiteY52" fmla="*/ 359869 h 955271"/>
              <a:gd name="connsiteX53" fmla="*/ 2792101 w 5741575"/>
              <a:gd name="connsiteY53" fmla="*/ 365927 h 955271"/>
              <a:gd name="connsiteX54" fmla="*/ 2885545 w 5741575"/>
              <a:gd name="connsiteY54" fmla="*/ 372818 h 955271"/>
              <a:gd name="connsiteX55" fmla="*/ 3009558 w 5741575"/>
              <a:gd name="connsiteY55" fmla="*/ 370573 h 955271"/>
              <a:gd name="connsiteX56" fmla="*/ 3095010 w 5741575"/>
              <a:gd name="connsiteY56" fmla="*/ 332454 h 955271"/>
              <a:gd name="connsiteX57" fmla="*/ 3103742 w 5741575"/>
              <a:gd name="connsiteY57" fmla="*/ 337974 h 955271"/>
              <a:gd name="connsiteX58" fmla="*/ 3165093 w 5741575"/>
              <a:gd name="connsiteY58" fmla="*/ 329459 h 955271"/>
              <a:gd name="connsiteX59" fmla="*/ 3373785 w 5741575"/>
              <a:gd name="connsiteY59" fmla="*/ 255680 h 955271"/>
              <a:gd name="connsiteX60" fmla="*/ 3493851 w 5741575"/>
              <a:gd name="connsiteY60" fmla="*/ 240255 h 955271"/>
              <a:gd name="connsiteX61" fmla="*/ 3537470 w 5741575"/>
              <a:gd name="connsiteY61" fmla="*/ 241867 h 955271"/>
              <a:gd name="connsiteX62" fmla="*/ 3610489 w 5741575"/>
              <a:gd name="connsiteY62" fmla="*/ 244128 h 955271"/>
              <a:gd name="connsiteX63" fmla="*/ 3667539 w 5741575"/>
              <a:gd name="connsiteY63" fmla="*/ 263271 h 955271"/>
              <a:gd name="connsiteX64" fmla="*/ 3727614 w 5741575"/>
              <a:gd name="connsiteY64" fmla="*/ 258245 h 955271"/>
              <a:gd name="connsiteX65" fmla="*/ 3738369 w 5741575"/>
              <a:gd name="connsiteY65" fmla="*/ 234506 h 955271"/>
              <a:gd name="connsiteX66" fmla="*/ 3803670 w 5741575"/>
              <a:gd name="connsiteY66" fmla="*/ 236457 h 955271"/>
              <a:gd name="connsiteX67" fmla="*/ 3903080 w 5741575"/>
              <a:gd name="connsiteY67" fmla="*/ 241890 h 955271"/>
              <a:gd name="connsiteX68" fmla="*/ 4114838 w 5741575"/>
              <a:gd name="connsiteY68" fmla="*/ 238165 h 955271"/>
              <a:gd name="connsiteX69" fmla="*/ 4271023 w 5741575"/>
              <a:gd name="connsiteY69" fmla="*/ 241959 h 955271"/>
              <a:gd name="connsiteX70" fmla="*/ 4367397 w 5741575"/>
              <a:gd name="connsiteY70" fmla="*/ 271442 h 955271"/>
              <a:gd name="connsiteX71" fmla="*/ 4495366 w 5741575"/>
              <a:gd name="connsiteY71" fmla="*/ 271618 h 955271"/>
              <a:gd name="connsiteX72" fmla="*/ 4517347 w 5741575"/>
              <a:gd name="connsiteY72" fmla="*/ 275639 h 955271"/>
              <a:gd name="connsiteX73" fmla="*/ 4546116 w 5741575"/>
              <a:gd name="connsiteY73" fmla="*/ 268568 h 955271"/>
              <a:gd name="connsiteX74" fmla="*/ 4661259 w 5741575"/>
              <a:gd name="connsiteY74" fmla="*/ 238966 h 955271"/>
              <a:gd name="connsiteX75" fmla="*/ 4750403 w 5741575"/>
              <a:gd name="connsiteY75" fmla="*/ 204364 h 955271"/>
              <a:gd name="connsiteX76" fmla="*/ 4867614 w 5741575"/>
              <a:gd name="connsiteY76" fmla="*/ 208668 h 955271"/>
              <a:gd name="connsiteX77" fmla="*/ 4937036 w 5741575"/>
              <a:gd name="connsiteY77" fmla="*/ 195446 h 955271"/>
              <a:gd name="connsiteX78" fmla="*/ 5047626 w 5741575"/>
              <a:gd name="connsiteY78" fmla="*/ 149604 h 955271"/>
              <a:gd name="connsiteX79" fmla="*/ 5200247 w 5741575"/>
              <a:gd name="connsiteY79" fmla="*/ 142695 h 955271"/>
              <a:gd name="connsiteX80" fmla="*/ 5235691 w 5741575"/>
              <a:gd name="connsiteY80" fmla="*/ 173330 h 955271"/>
              <a:gd name="connsiteX81" fmla="*/ 5280133 w 5741575"/>
              <a:gd name="connsiteY81" fmla="*/ 189342 h 955271"/>
              <a:gd name="connsiteX82" fmla="*/ 5291963 w 5741575"/>
              <a:gd name="connsiteY82" fmla="*/ 139446 h 955271"/>
              <a:gd name="connsiteX83" fmla="*/ 5418472 w 5741575"/>
              <a:gd name="connsiteY83" fmla="*/ 89163 h 955271"/>
              <a:gd name="connsiteX84" fmla="*/ 5482354 w 5741575"/>
              <a:gd name="connsiteY84" fmla="*/ 69470 h 955271"/>
              <a:gd name="connsiteX85" fmla="*/ 5583280 w 5741575"/>
              <a:gd name="connsiteY85" fmla="*/ 49787 h 955271"/>
              <a:gd name="connsiteX86" fmla="*/ 5613766 w 5741575"/>
              <a:gd name="connsiteY86" fmla="*/ 41855 h 955271"/>
              <a:gd name="connsiteX87" fmla="*/ 5684952 w 5741575"/>
              <a:gd name="connsiteY87" fmla="*/ 26088 h 955271"/>
              <a:gd name="connsiteX88" fmla="*/ 5741575 w 5741575"/>
              <a:gd name="connsiteY88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0426 w 5741575"/>
              <a:gd name="connsiteY22" fmla="*/ 721810 h 955271"/>
              <a:gd name="connsiteX23" fmla="*/ 1306771 w 5741575"/>
              <a:gd name="connsiteY23" fmla="*/ 717936 h 955271"/>
              <a:gd name="connsiteX24" fmla="*/ 1374314 w 5741575"/>
              <a:gd name="connsiteY24" fmla="*/ 688815 h 955271"/>
              <a:gd name="connsiteX25" fmla="*/ 1378034 w 5741575"/>
              <a:gd name="connsiteY25" fmla="*/ 685842 h 955271"/>
              <a:gd name="connsiteX26" fmla="*/ 1395604 w 5741575"/>
              <a:gd name="connsiteY26" fmla="*/ 680460 h 955271"/>
              <a:gd name="connsiteX27" fmla="*/ 1397206 w 5741575"/>
              <a:gd name="connsiteY27" fmla="*/ 670793 h 955271"/>
              <a:gd name="connsiteX28" fmla="*/ 1421250 w 5741575"/>
              <a:gd name="connsiteY28" fmla="*/ 656855 h 955271"/>
              <a:gd name="connsiteX29" fmla="*/ 1454524 w 5741575"/>
              <a:gd name="connsiteY29" fmla="*/ 649224 h 955271"/>
              <a:gd name="connsiteX30" fmla="*/ 1616217 w 5741575"/>
              <a:gd name="connsiteY30" fmla="*/ 622107 h 955271"/>
              <a:gd name="connsiteX31" fmla="*/ 1710928 w 5741575"/>
              <a:gd name="connsiteY31" fmla="*/ 600666 h 955271"/>
              <a:gd name="connsiteX32" fmla="*/ 1743718 w 5741575"/>
              <a:gd name="connsiteY32" fmla="*/ 584327 h 955271"/>
              <a:gd name="connsiteX33" fmla="*/ 1873778 w 5741575"/>
              <a:gd name="connsiteY33" fmla="*/ 530130 h 955271"/>
              <a:gd name="connsiteX34" fmla="*/ 1988411 w 5741575"/>
              <a:gd name="connsiteY34" fmla="*/ 491599 h 955271"/>
              <a:gd name="connsiteX35" fmla="*/ 2085507 w 5741575"/>
              <a:gd name="connsiteY35" fmla="*/ 498527 h 955271"/>
              <a:gd name="connsiteX36" fmla="*/ 2090767 w 5741575"/>
              <a:gd name="connsiteY36" fmla="*/ 490616 h 955271"/>
              <a:gd name="connsiteX37" fmla="*/ 2151143 w 5741575"/>
              <a:gd name="connsiteY37" fmla="*/ 478332 h 955271"/>
              <a:gd name="connsiteX38" fmla="*/ 2378710 w 5741575"/>
              <a:gd name="connsiteY38" fmla="*/ 477570 h 955271"/>
              <a:gd name="connsiteX39" fmla="*/ 2496256 w 5741575"/>
              <a:gd name="connsiteY39" fmla="*/ 452396 h 955271"/>
              <a:gd name="connsiteX40" fmla="*/ 2535387 w 5741575"/>
              <a:gd name="connsiteY40" fmla="*/ 436645 h 955271"/>
              <a:gd name="connsiteX41" fmla="*/ 2601109 w 5741575"/>
              <a:gd name="connsiteY41" fmla="*/ 410678 h 955271"/>
              <a:gd name="connsiteX42" fmla="*/ 2643855 w 5741575"/>
              <a:gd name="connsiteY42" fmla="*/ 374482 h 955271"/>
              <a:gd name="connsiteX43" fmla="*/ 2657726 w 5741575"/>
              <a:gd name="connsiteY43" fmla="*/ 365841 h 955271"/>
              <a:gd name="connsiteX44" fmla="*/ 2687125 w 5741575"/>
              <a:gd name="connsiteY44" fmla="*/ 366820 h 955271"/>
              <a:gd name="connsiteX45" fmla="*/ 2697479 w 5741575"/>
              <a:gd name="connsiteY45" fmla="*/ 361430 h 955271"/>
              <a:gd name="connsiteX46" fmla="*/ 2701547 w 5741575"/>
              <a:gd name="connsiteY46" fmla="*/ 361545 h 955271"/>
              <a:gd name="connsiteX47" fmla="*/ 2711054 w 5741575"/>
              <a:gd name="connsiteY47" fmla="*/ 360597 h 955271"/>
              <a:gd name="connsiteX48" fmla="*/ 2710438 w 5741575"/>
              <a:gd name="connsiteY48" fmla="*/ 366958 h 955271"/>
              <a:gd name="connsiteX49" fmla="*/ 2722936 w 5741575"/>
              <a:gd name="connsiteY49" fmla="*/ 377633 h 955271"/>
              <a:gd name="connsiteX50" fmla="*/ 2777227 w 5741575"/>
              <a:gd name="connsiteY50" fmla="*/ 368972 h 955271"/>
              <a:gd name="connsiteX51" fmla="*/ 2779510 w 5741575"/>
              <a:gd name="connsiteY51" fmla="*/ 361652 h 955271"/>
              <a:gd name="connsiteX52" fmla="*/ 2786278 w 5741575"/>
              <a:gd name="connsiteY52" fmla="*/ 359869 h 955271"/>
              <a:gd name="connsiteX53" fmla="*/ 2792101 w 5741575"/>
              <a:gd name="connsiteY53" fmla="*/ 365927 h 955271"/>
              <a:gd name="connsiteX54" fmla="*/ 2885545 w 5741575"/>
              <a:gd name="connsiteY54" fmla="*/ 372818 h 955271"/>
              <a:gd name="connsiteX55" fmla="*/ 3009558 w 5741575"/>
              <a:gd name="connsiteY55" fmla="*/ 370573 h 955271"/>
              <a:gd name="connsiteX56" fmla="*/ 3095010 w 5741575"/>
              <a:gd name="connsiteY56" fmla="*/ 332454 h 955271"/>
              <a:gd name="connsiteX57" fmla="*/ 3103742 w 5741575"/>
              <a:gd name="connsiteY57" fmla="*/ 337974 h 955271"/>
              <a:gd name="connsiteX58" fmla="*/ 3165093 w 5741575"/>
              <a:gd name="connsiteY58" fmla="*/ 329459 h 955271"/>
              <a:gd name="connsiteX59" fmla="*/ 3373785 w 5741575"/>
              <a:gd name="connsiteY59" fmla="*/ 255680 h 955271"/>
              <a:gd name="connsiteX60" fmla="*/ 3493851 w 5741575"/>
              <a:gd name="connsiteY60" fmla="*/ 240255 h 955271"/>
              <a:gd name="connsiteX61" fmla="*/ 3537470 w 5741575"/>
              <a:gd name="connsiteY61" fmla="*/ 241867 h 955271"/>
              <a:gd name="connsiteX62" fmla="*/ 3610489 w 5741575"/>
              <a:gd name="connsiteY62" fmla="*/ 244128 h 955271"/>
              <a:gd name="connsiteX63" fmla="*/ 3667539 w 5741575"/>
              <a:gd name="connsiteY63" fmla="*/ 263271 h 955271"/>
              <a:gd name="connsiteX64" fmla="*/ 3727614 w 5741575"/>
              <a:gd name="connsiteY64" fmla="*/ 258245 h 955271"/>
              <a:gd name="connsiteX65" fmla="*/ 3738369 w 5741575"/>
              <a:gd name="connsiteY65" fmla="*/ 234506 h 955271"/>
              <a:gd name="connsiteX66" fmla="*/ 3803670 w 5741575"/>
              <a:gd name="connsiteY66" fmla="*/ 236457 h 955271"/>
              <a:gd name="connsiteX67" fmla="*/ 3903080 w 5741575"/>
              <a:gd name="connsiteY67" fmla="*/ 241890 h 955271"/>
              <a:gd name="connsiteX68" fmla="*/ 4114838 w 5741575"/>
              <a:gd name="connsiteY68" fmla="*/ 238165 h 955271"/>
              <a:gd name="connsiteX69" fmla="*/ 4271023 w 5741575"/>
              <a:gd name="connsiteY69" fmla="*/ 241959 h 955271"/>
              <a:gd name="connsiteX70" fmla="*/ 4367397 w 5741575"/>
              <a:gd name="connsiteY70" fmla="*/ 271442 h 955271"/>
              <a:gd name="connsiteX71" fmla="*/ 4495366 w 5741575"/>
              <a:gd name="connsiteY71" fmla="*/ 271618 h 955271"/>
              <a:gd name="connsiteX72" fmla="*/ 4517347 w 5741575"/>
              <a:gd name="connsiteY72" fmla="*/ 275639 h 955271"/>
              <a:gd name="connsiteX73" fmla="*/ 4546116 w 5741575"/>
              <a:gd name="connsiteY73" fmla="*/ 268568 h 955271"/>
              <a:gd name="connsiteX74" fmla="*/ 4661259 w 5741575"/>
              <a:gd name="connsiteY74" fmla="*/ 238966 h 955271"/>
              <a:gd name="connsiteX75" fmla="*/ 4750403 w 5741575"/>
              <a:gd name="connsiteY75" fmla="*/ 204364 h 955271"/>
              <a:gd name="connsiteX76" fmla="*/ 4867614 w 5741575"/>
              <a:gd name="connsiteY76" fmla="*/ 208668 h 955271"/>
              <a:gd name="connsiteX77" fmla="*/ 4937036 w 5741575"/>
              <a:gd name="connsiteY77" fmla="*/ 195446 h 955271"/>
              <a:gd name="connsiteX78" fmla="*/ 5047626 w 5741575"/>
              <a:gd name="connsiteY78" fmla="*/ 149604 h 955271"/>
              <a:gd name="connsiteX79" fmla="*/ 5200247 w 5741575"/>
              <a:gd name="connsiteY79" fmla="*/ 142695 h 955271"/>
              <a:gd name="connsiteX80" fmla="*/ 5235691 w 5741575"/>
              <a:gd name="connsiteY80" fmla="*/ 173330 h 955271"/>
              <a:gd name="connsiteX81" fmla="*/ 5280133 w 5741575"/>
              <a:gd name="connsiteY81" fmla="*/ 189342 h 955271"/>
              <a:gd name="connsiteX82" fmla="*/ 5291963 w 5741575"/>
              <a:gd name="connsiteY82" fmla="*/ 139446 h 955271"/>
              <a:gd name="connsiteX83" fmla="*/ 5418472 w 5741575"/>
              <a:gd name="connsiteY83" fmla="*/ 89163 h 955271"/>
              <a:gd name="connsiteX84" fmla="*/ 5482354 w 5741575"/>
              <a:gd name="connsiteY84" fmla="*/ 69470 h 955271"/>
              <a:gd name="connsiteX85" fmla="*/ 5583280 w 5741575"/>
              <a:gd name="connsiteY85" fmla="*/ 49787 h 955271"/>
              <a:gd name="connsiteX86" fmla="*/ 5613766 w 5741575"/>
              <a:gd name="connsiteY86" fmla="*/ 41855 h 955271"/>
              <a:gd name="connsiteX87" fmla="*/ 5684952 w 5741575"/>
              <a:gd name="connsiteY87" fmla="*/ 26088 h 955271"/>
              <a:gd name="connsiteX88" fmla="*/ 5741575 w 5741575"/>
              <a:gd name="connsiteY88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0426 w 5741575"/>
              <a:gd name="connsiteY22" fmla="*/ 721810 h 955271"/>
              <a:gd name="connsiteX23" fmla="*/ 1306771 w 5741575"/>
              <a:gd name="connsiteY23" fmla="*/ 717936 h 955271"/>
              <a:gd name="connsiteX24" fmla="*/ 1374314 w 5741575"/>
              <a:gd name="connsiteY24" fmla="*/ 688815 h 955271"/>
              <a:gd name="connsiteX25" fmla="*/ 1378034 w 5741575"/>
              <a:gd name="connsiteY25" fmla="*/ 685842 h 955271"/>
              <a:gd name="connsiteX26" fmla="*/ 1395604 w 5741575"/>
              <a:gd name="connsiteY26" fmla="*/ 680460 h 955271"/>
              <a:gd name="connsiteX27" fmla="*/ 1397206 w 5741575"/>
              <a:gd name="connsiteY27" fmla="*/ 670793 h 955271"/>
              <a:gd name="connsiteX28" fmla="*/ 1421250 w 5741575"/>
              <a:gd name="connsiteY28" fmla="*/ 656855 h 955271"/>
              <a:gd name="connsiteX29" fmla="*/ 1454524 w 5741575"/>
              <a:gd name="connsiteY29" fmla="*/ 649224 h 955271"/>
              <a:gd name="connsiteX30" fmla="*/ 1616217 w 5741575"/>
              <a:gd name="connsiteY30" fmla="*/ 622107 h 955271"/>
              <a:gd name="connsiteX31" fmla="*/ 1710928 w 5741575"/>
              <a:gd name="connsiteY31" fmla="*/ 600666 h 955271"/>
              <a:gd name="connsiteX32" fmla="*/ 1743718 w 5741575"/>
              <a:gd name="connsiteY32" fmla="*/ 584327 h 955271"/>
              <a:gd name="connsiteX33" fmla="*/ 1873778 w 5741575"/>
              <a:gd name="connsiteY33" fmla="*/ 530130 h 955271"/>
              <a:gd name="connsiteX34" fmla="*/ 1988411 w 5741575"/>
              <a:gd name="connsiteY34" fmla="*/ 491599 h 955271"/>
              <a:gd name="connsiteX35" fmla="*/ 2085507 w 5741575"/>
              <a:gd name="connsiteY35" fmla="*/ 498527 h 955271"/>
              <a:gd name="connsiteX36" fmla="*/ 2090767 w 5741575"/>
              <a:gd name="connsiteY36" fmla="*/ 490616 h 955271"/>
              <a:gd name="connsiteX37" fmla="*/ 2151143 w 5741575"/>
              <a:gd name="connsiteY37" fmla="*/ 478332 h 955271"/>
              <a:gd name="connsiteX38" fmla="*/ 2378710 w 5741575"/>
              <a:gd name="connsiteY38" fmla="*/ 477570 h 955271"/>
              <a:gd name="connsiteX39" fmla="*/ 2496256 w 5741575"/>
              <a:gd name="connsiteY39" fmla="*/ 452396 h 955271"/>
              <a:gd name="connsiteX40" fmla="*/ 2535387 w 5741575"/>
              <a:gd name="connsiteY40" fmla="*/ 436645 h 955271"/>
              <a:gd name="connsiteX41" fmla="*/ 2601109 w 5741575"/>
              <a:gd name="connsiteY41" fmla="*/ 410678 h 955271"/>
              <a:gd name="connsiteX42" fmla="*/ 2643855 w 5741575"/>
              <a:gd name="connsiteY42" fmla="*/ 374482 h 955271"/>
              <a:gd name="connsiteX43" fmla="*/ 2657726 w 5741575"/>
              <a:gd name="connsiteY43" fmla="*/ 365841 h 955271"/>
              <a:gd name="connsiteX44" fmla="*/ 2687125 w 5741575"/>
              <a:gd name="connsiteY44" fmla="*/ 366820 h 955271"/>
              <a:gd name="connsiteX45" fmla="*/ 2697479 w 5741575"/>
              <a:gd name="connsiteY45" fmla="*/ 361430 h 955271"/>
              <a:gd name="connsiteX46" fmla="*/ 2701547 w 5741575"/>
              <a:gd name="connsiteY46" fmla="*/ 361545 h 955271"/>
              <a:gd name="connsiteX47" fmla="*/ 2711054 w 5741575"/>
              <a:gd name="connsiteY47" fmla="*/ 360597 h 955271"/>
              <a:gd name="connsiteX48" fmla="*/ 2710438 w 5741575"/>
              <a:gd name="connsiteY48" fmla="*/ 366958 h 955271"/>
              <a:gd name="connsiteX49" fmla="*/ 2722936 w 5741575"/>
              <a:gd name="connsiteY49" fmla="*/ 377633 h 955271"/>
              <a:gd name="connsiteX50" fmla="*/ 2777227 w 5741575"/>
              <a:gd name="connsiteY50" fmla="*/ 368972 h 955271"/>
              <a:gd name="connsiteX51" fmla="*/ 2779510 w 5741575"/>
              <a:gd name="connsiteY51" fmla="*/ 361652 h 955271"/>
              <a:gd name="connsiteX52" fmla="*/ 2786278 w 5741575"/>
              <a:gd name="connsiteY52" fmla="*/ 359869 h 955271"/>
              <a:gd name="connsiteX53" fmla="*/ 2792101 w 5741575"/>
              <a:gd name="connsiteY53" fmla="*/ 365927 h 955271"/>
              <a:gd name="connsiteX54" fmla="*/ 2885545 w 5741575"/>
              <a:gd name="connsiteY54" fmla="*/ 372818 h 955271"/>
              <a:gd name="connsiteX55" fmla="*/ 3009558 w 5741575"/>
              <a:gd name="connsiteY55" fmla="*/ 370573 h 955271"/>
              <a:gd name="connsiteX56" fmla="*/ 3095010 w 5741575"/>
              <a:gd name="connsiteY56" fmla="*/ 332454 h 955271"/>
              <a:gd name="connsiteX57" fmla="*/ 3103742 w 5741575"/>
              <a:gd name="connsiteY57" fmla="*/ 337974 h 955271"/>
              <a:gd name="connsiteX58" fmla="*/ 3165093 w 5741575"/>
              <a:gd name="connsiteY58" fmla="*/ 329459 h 955271"/>
              <a:gd name="connsiteX59" fmla="*/ 3373785 w 5741575"/>
              <a:gd name="connsiteY59" fmla="*/ 255680 h 955271"/>
              <a:gd name="connsiteX60" fmla="*/ 3493851 w 5741575"/>
              <a:gd name="connsiteY60" fmla="*/ 240255 h 955271"/>
              <a:gd name="connsiteX61" fmla="*/ 3537470 w 5741575"/>
              <a:gd name="connsiteY61" fmla="*/ 241867 h 955271"/>
              <a:gd name="connsiteX62" fmla="*/ 3610489 w 5741575"/>
              <a:gd name="connsiteY62" fmla="*/ 244128 h 955271"/>
              <a:gd name="connsiteX63" fmla="*/ 3667539 w 5741575"/>
              <a:gd name="connsiteY63" fmla="*/ 263271 h 955271"/>
              <a:gd name="connsiteX64" fmla="*/ 3727614 w 5741575"/>
              <a:gd name="connsiteY64" fmla="*/ 258245 h 955271"/>
              <a:gd name="connsiteX65" fmla="*/ 3738369 w 5741575"/>
              <a:gd name="connsiteY65" fmla="*/ 234506 h 955271"/>
              <a:gd name="connsiteX66" fmla="*/ 3803670 w 5741575"/>
              <a:gd name="connsiteY66" fmla="*/ 236457 h 955271"/>
              <a:gd name="connsiteX67" fmla="*/ 3903080 w 5741575"/>
              <a:gd name="connsiteY67" fmla="*/ 241890 h 955271"/>
              <a:gd name="connsiteX68" fmla="*/ 4114838 w 5741575"/>
              <a:gd name="connsiteY68" fmla="*/ 238165 h 955271"/>
              <a:gd name="connsiteX69" fmla="*/ 4271023 w 5741575"/>
              <a:gd name="connsiteY69" fmla="*/ 241959 h 955271"/>
              <a:gd name="connsiteX70" fmla="*/ 4367397 w 5741575"/>
              <a:gd name="connsiteY70" fmla="*/ 271442 h 955271"/>
              <a:gd name="connsiteX71" fmla="*/ 4495366 w 5741575"/>
              <a:gd name="connsiteY71" fmla="*/ 271618 h 955271"/>
              <a:gd name="connsiteX72" fmla="*/ 4517347 w 5741575"/>
              <a:gd name="connsiteY72" fmla="*/ 275639 h 955271"/>
              <a:gd name="connsiteX73" fmla="*/ 4546116 w 5741575"/>
              <a:gd name="connsiteY73" fmla="*/ 268568 h 955271"/>
              <a:gd name="connsiteX74" fmla="*/ 4661259 w 5741575"/>
              <a:gd name="connsiteY74" fmla="*/ 238966 h 955271"/>
              <a:gd name="connsiteX75" fmla="*/ 4750403 w 5741575"/>
              <a:gd name="connsiteY75" fmla="*/ 204364 h 955271"/>
              <a:gd name="connsiteX76" fmla="*/ 4867614 w 5741575"/>
              <a:gd name="connsiteY76" fmla="*/ 208668 h 955271"/>
              <a:gd name="connsiteX77" fmla="*/ 4937036 w 5741575"/>
              <a:gd name="connsiteY77" fmla="*/ 195446 h 955271"/>
              <a:gd name="connsiteX78" fmla="*/ 5047626 w 5741575"/>
              <a:gd name="connsiteY78" fmla="*/ 149604 h 955271"/>
              <a:gd name="connsiteX79" fmla="*/ 5200247 w 5741575"/>
              <a:gd name="connsiteY79" fmla="*/ 142695 h 955271"/>
              <a:gd name="connsiteX80" fmla="*/ 5235691 w 5741575"/>
              <a:gd name="connsiteY80" fmla="*/ 173330 h 955271"/>
              <a:gd name="connsiteX81" fmla="*/ 5280133 w 5741575"/>
              <a:gd name="connsiteY81" fmla="*/ 189342 h 955271"/>
              <a:gd name="connsiteX82" fmla="*/ 5291963 w 5741575"/>
              <a:gd name="connsiteY82" fmla="*/ 139446 h 955271"/>
              <a:gd name="connsiteX83" fmla="*/ 5418472 w 5741575"/>
              <a:gd name="connsiteY83" fmla="*/ 89163 h 955271"/>
              <a:gd name="connsiteX84" fmla="*/ 5482354 w 5741575"/>
              <a:gd name="connsiteY84" fmla="*/ 69470 h 955271"/>
              <a:gd name="connsiteX85" fmla="*/ 5583280 w 5741575"/>
              <a:gd name="connsiteY85" fmla="*/ 49787 h 955271"/>
              <a:gd name="connsiteX86" fmla="*/ 5613766 w 5741575"/>
              <a:gd name="connsiteY86" fmla="*/ 41855 h 955271"/>
              <a:gd name="connsiteX87" fmla="*/ 5684952 w 5741575"/>
              <a:gd name="connsiteY87" fmla="*/ 26088 h 955271"/>
              <a:gd name="connsiteX88" fmla="*/ 5741575 w 5741575"/>
              <a:gd name="connsiteY88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0426 w 5741575"/>
              <a:gd name="connsiteY22" fmla="*/ 721810 h 955271"/>
              <a:gd name="connsiteX23" fmla="*/ 1306771 w 5741575"/>
              <a:gd name="connsiteY23" fmla="*/ 717936 h 955271"/>
              <a:gd name="connsiteX24" fmla="*/ 1374314 w 5741575"/>
              <a:gd name="connsiteY24" fmla="*/ 688815 h 955271"/>
              <a:gd name="connsiteX25" fmla="*/ 1378034 w 5741575"/>
              <a:gd name="connsiteY25" fmla="*/ 685842 h 955271"/>
              <a:gd name="connsiteX26" fmla="*/ 1395604 w 5741575"/>
              <a:gd name="connsiteY26" fmla="*/ 680460 h 955271"/>
              <a:gd name="connsiteX27" fmla="*/ 1397206 w 5741575"/>
              <a:gd name="connsiteY27" fmla="*/ 670793 h 955271"/>
              <a:gd name="connsiteX28" fmla="*/ 1421250 w 5741575"/>
              <a:gd name="connsiteY28" fmla="*/ 656855 h 955271"/>
              <a:gd name="connsiteX29" fmla="*/ 1494753 w 5741575"/>
              <a:gd name="connsiteY29" fmla="*/ 644686 h 955271"/>
              <a:gd name="connsiteX30" fmla="*/ 1616217 w 5741575"/>
              <a:gd name="connsiteY30" fmla="*/ 622107 h 955271"/>
              <a:gd name="connsiteX31" fmla="*/ 1710928 w 5741575"/>
              <a:gd name="connsiteY31" fmla="*/ 600666 h 955271"/>
              <a:gd name="connsiteX32" fmla="*/ 1743718 w 5741575"/>
              <a:gd name="connsiteY32" fmla="*/ 584327 h 955271"/>
              <a:gd name="connsiteX33" fmla="*/ 1873778 w 5741575"/>
              <a:gd name="connsiteY33" fmla="*/ 530130 h 955271"/>
              <a:gd name="connsiteX34" fmla="*/ 1988411 w 5741575"/>
              <a:gd name="connsiteY34" fmla="*/ 491599 h 955271"/>
              <a:gd name="connsiteX35" fmla="*/ 2085507 w 5741575"/>
              <a:gd name="connsiteY35" fmla="*/ 498527 h 955271"/>
              <a:gd name="connsiteX36" fmla="*/ 2090767 w 5741575"/>
              <a:gd name="connsiteY36" fmla="*/ 490616 h 955271"/>
              <a:gd name="connsiteX37" fmla="*/ 2151143 w 5741575"/>
              <a:gd name="connsiteY37" fmla="*/ 478332 h 955271"/>
              <a:gd name="connsiteX38" fmla="*/ 2378710 w 5741575"/>
              <a:gd name="connsiteY38" fmla="*/ 477570 h 955271"/>
              <a:gd name="connsiteX39" fmla="*/ 2496256 w 5741575"/>
              <a:gd name="connsiteY39" fmla="*/ 452396 h 955271"/>
              <a:gd name="connsiteX40" fmla="*/ 2535387 w 5741575"/>
              <a:gd name="connsiteY40" fmla="*/ 436645 h 955271"/>
              <a:gd name="connsiteX41" fmla="*/ 2601109 w 5741575"/>
              <a:gd name="connsiteY41" fmla="*/ 410678 h 955271"/>
              <a:gd name="connsiteX42" fmla="*/ 2643855 w 5741575"/>
              <a:gd name="connsiteY42" fmla="*/ 374482 h 955271"/>
              <a:gd name="connsiteX43" fmla="*/ 2657726 w 5741575"/>
              <a:gd name="connsiteY43" fmla="*/ 365841 h 955271"/>
              <a:gd name="connsiteX44" fmla="*/ 2687125 w 5741575"/>
              <a:gd name="connsiteY44" fmla="*/ 366820 h 955271"/>
              <a:gd name="connsiteX45" fmla="*/ 2697479 w 5741575"/>
              <a:gd name="connsiteY45" fmla="*/ 361430 h 955271"/>
              <a:gd name="connsiteX46" fmla="*/ 2701547 w 5741575"/>
              <a:gd name="connsiteY46" fmla="*/ 361545 h 955271"/>
              <a:gd name="connsiteX47" fmla="*/ 2711054 w 5741575"/>
              <a:gd name="connsiteY47" fmla="*/ 360597 h 955271"/>
              <a:gd name="connsiteX48" fmla="*/ 2710438 w 5741575"/>
              <a:gd name="connsiteY48" fmla="*/ 366958 h 955271"/>
              <a:gd name="connsiteX49" fmla="*/ 2722936 w 5741575"/>
              <a:gd name="connsiteY49" fmla="*/ 377633 h 955271"/>
              <a:gd name="connsiteX50" fmla="*/ 2777227 w 5741575"/>
              <a:gd name="connsiteY50" fmla="*/ 368972 h 955271"/>
              <a:gd name="connsiteX51" fmla="*/ 2779510 w 5741575"/>
              <a:gd name="connsiteY51" fmla="*/ 361652 h 955271"/>
              <a:gd name="connsiteX52" fmla="*/ 2786278 w 5741575"/>
              <a:gd name="connsiteY52" fmla="*/ 359869 h 955271"/>
              <a:gd name="connsiteX53" fmla="*/ 2792101 w 5741575"/>
              <a:gd name="connsiteY53" fmla="*/ 365927 h 955271"/>
              <a:gd name="connsiteX54" fmla="*/ 2885545 w 5741575"/>
              <a:gd name="connsiteY54" fmla="*/ 372818 h 955271"/>
              <a:gd name="connsiteX55" fmla="*/ 3009558 w 5741575"/>
              <a:gd name="connsiteY55" fmla="*/ 370573 h 955271"/>
              <a:gd name="connsiteX56" fmla="*/ 3095010 w 5741575"/>
              <a:gd name="connsiteY56" fmla="*/ 332454 h 955271"/>
              <a:gd name="connsiteX57" fmla="*/ 3103742 w 5741575"/>
              <a:gd name="connsiteY57" fmla="*/ 337974 h 955271"/>
              <a:gd name="connsiteX58" fmla="*/ 3165093 w 5741575"/>
              <a:gd name="connsiteY58" fmla="*/ 329459 h 955271"/>
              <a:gd name="connsiteX59" fmla="*/ 3373785 w 5741575"/>
              <a:gd name="connsiteY59" fmla="*/ 255680 h 955271"/>
              <a:gd name="connsiteX60" fmla="*/ 3493851 w 5741575"/>
              <a:gd name="connsiteY60" fmla="*/ 240255 h 955271"/>
              <a:gd name="connsiteX61" fmla="*/ 3537470 w 5741575"/>
              <a:gd name="connsiteY61" fmla="*/ 241867 h 955271"/>
              <a:gd name="connsiteX62" fmla="*/ 3610489 w 5741575"/>
              <a:gd name="connsiteY62" fmla="*/ 244128 h 955271"/>
              <a:gd name="connsiteX63" fmla="*/ 3667539 w 5741575"/>
              <a:gd name="connsiteY63" fmla="*/ 263271 h 955271"/>
              <a:gd name="connsiteX64" fmla="*/ 3727614 w 5741575"/>
              <a:gd name="connsiteY64" fmla="*/ 258245 h 955271"/>
              <a:gd name="connsiteX65" fmla="*/ 3738369 w 5741575"/>
              <a:gd name="connsiteY65" fmla="*/ 234506 h 955271"/>
              <a:gd name="connsiteX66" fmla="*/ 3803670 w 5741575"/>
              <a:gd name="connsiteY66" fmla="*/ 236457 h 955271"/>
              <a:gd name="connsiteX67" fmla="*/ 3903080 w 5741575"/>
              <a:gd name="connsiteY67" fmla="*/ 241890 h 955271"/>
              <a:gd name="connsiteX68" fmla="*/ 4114838 w 5741575"/>
              <a:gd name="connsiteY68" fmla="*/ 238165 h 955271"/>
              <a:gd name="connsiteX69" fmla="*/ 4271023 w 5741575"/>
              <a:gd name="connsiteY69" fmla="*/ 241959 h 955271"/>
              <a:gd name="connsiteX70" fmla="*/ 4367397 w 5741575"/>
              <a:gd name="connsiteY70" fmla="*/ 271442 h 955271"/>
              <a:gd name="connsiteX71" fmla="*/ 4495366 w 5741575"/>
              <a:gd name="connsiteY71" fmla="*/ 271618 h 955271"/>
              <a:gd name="connsiteX72" fmla="*/ 4517347 w 5741575"/>
              <a:gd name="connsiteY72" fmla="*/ 275639 h 955271"/>
              <a:gd name="connsiteX73" fmla="*/ 4546116 w 5741575"/>
              <a:gd name="connsiteY73" fmla="*/ 268568 h 955271"/>
              <a:gd name="connsiteX74" fmla="*/ 4661259 w 5741575"/>
              <a:gd name="connsiteY74" fmla="*/ 238966 h 955271"/>
              <a:gd name="connsiteX75" fmla="*/ 4750403 w 5741575"/>
              <a:gd name="connsiteY75" fmla="*/ 204364 h 955271"/>
              <a:gd name="connsiteX76" fmla="*/ 4867614 w 5741575"/>
              <a:gd name="connsiteY76" fmla="*/ 208668 h 955271"/>
              <a:gd name="connsiteX77" fmla="*/ 4937036 w 5741575"/>
              <a:gd name="connsiteY77" fmla="*/ 195446 h 955271"/>
              <a:gd name="connsiteX78" fmla="*/ 5047626 w 5741575"/>
              <a:gd name="connsiteY78" fmla="*/ 149604 h 955271"/>
              <a:gd name="connsiteX79" fmla="*/ 5200247 w 5741575"/>
              <a:gd name="connsiteY79" fmla="*/ 142695 h 955271"/>
              <a:gd name="connsiteX80" fmla="*/ 5235691 w 5741575"/>
              <a:gd name="connsiteY80" fmla="*/ 173330 h 955271"/>
              <a:gd name="connsiteX81" fmla="*/ 5280133 w 5741575"/>
              <a:gd name="connsiteY81" fmla="*/ 189342 h 955271"/>
              <a:gd name="connsiteX82" fmla="*/ 5291963 w 5741575"/>
              <a:gd name="connsiteY82" fmla="*/ 139446 h 955271"/>
              <a:gd name="connsiteX83" fmla="*/ 5418472 w 5741575"/>
              <a:gd name="connsiteY83" fmla="*/ 89163 h 955271"/>
              <a:gd name="connsiteX84" fmla="*/ 5482354 w 5741575"/>
              <a:gd name="connsiteY84" fmla="*/ 69470 h 955271"/>
              <a:gd name="connsiteX85" fmla="*/ 5583280 w 5741575"/>
              <a:gd name="connsiteY85" fmla="*/ 49787 h 955271"/>
              <a:gd name="connsiteX86" fmla="*/ 5613766 w 5741575"/>
              <a:gd name="connsiteY86" fmla="*/ 41855 h 955271"/>
              <a:gd name="connsiteX87" fmla="*/ 5684952 w 5741575"/>
              <a:gd name="connsiteY87" fmla="*/ 26088 h 955271"/>
              <a:gd name="connsiteX88" fmla="*/ 5741575 w 5741575"/>
              <a:gd name="connsiteY88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0426 w 5741575"/>
              <a:gd name="connsiteY22" fmla="*/ 721810 h 955271"/>
              <a:gd name="connsiteX23" fmla="*/ 1306771 w 5741575"/>
              <a:gd name="connsiteY23" fmla="*/ 717936 h 955271"/>
              <a:gd name="connsiteX24" fmla="*/ 1374314 w 5741575"/>
              <a:gd name="connsiteY24" fmla="*/ 688815 h 955271"/>
              <a:gd name="connsiteX25" fmla="*/ 1378034 w 5741575"/>
              <a:gd name="connsiteY25" fmla="*/ 685842 h 955271"/>
              <a:gd name="connsiteX26" fmla="*/ 1395604 w 5741575"/>
              <a:gd name="connsiteY26" fmla="*/ 680460 h 955271"/>
              <a:gd name="connsiteX27" fmla="*/ 1397206 w 5741575"/>
              <a:gd name="connsiteY27" fmla="*/ 670793 h 955271"/>
              <a:gd name="connsiteX28" fmla="*/ 1441364 w 5741575"/>
              <a:gd name="connsiteY28" fmla="*/ 661393 h 955271"/>
              <a:gd name="connsiteX29" fmla="*/ 1494753 w 5741575"/>
              <a:gd name="connsiteY29" fmla="*/ 644686 h 955271"/>
              <a:gd name="connsiteX30" fmla="*/ 1616217 w 5741575"/>
              <a:gd name="connsiteY30" fmla="*/ 622107 h 955271"/>
              <a:gd name="connsiteX31" fmla="*/ 1710928 w 5741575"/>
              <a:gd name="connsiteY31" fmla="*/ 600666 h 955271"/>
              <a:gd name="connsiteX32" fmla="*/ 1743718 w 5741575"/>
              <a:gd name="connsiteY32" fmla="*/ 584327 h 955271"/>
              <a:gd name="connsiteX33" fmla="*/ 1873778 w 5741575"/>
              <a:gd name="connsiteY33" fmla="*/ 530130 h 955271"/>
              <a:gd name="connsiteX34" fmla="*/ 1988411 w 5741575"/>
              <a:gd name="connsiteY34" fmla="*/ 491599 h 955271"/>
              <a:gd name="connsiteX35" fmla="*/ 2085507 w 5741575"/>
              <a:gd name="connsiteY35" fmla="*/ 498527 h 955271"/>
              <a:gd name="connsiteX36" fmla="*/ 2090767 w 5741575"/>
              <a:gd name="connsiteY36" fmla="*/ 490616 h 955271"/>
              <a:gd name="connsiteX37" fmla="*/ 2151143 w 5741575"/>
              <a:gd name="connsiteY37" fmla="*/ 478332 h 955271"/>
              <a:gd name="connsiteX38" fmla="*/ 2378710 w 5741575"/>
              <a:gd name="connsiteY38" fmla="*/ 477570 h 955271"/>
              <a:gd name="connsiteX39" fmla="*/ 2496256 w 5741575"/>
              <a:gd name="connsiteY39" fmla="*/ 452396 h 955271"/>
              <a:gd name="connsiteX40" fmla="*/ 2535387 w 5741575"/>
              <a:gd name="connsiteY40" fmla="*/ 436645 h 955271"/>
              <a:gd name="connsiteX41" fmla="*/ 2601109 w 5741575"/>
              <a:gd name="connsiteY41" fmla="*/ 410678 h 955271"/>
              <a:gd name="connsiteX42" fmla="*/ 2643855 w 5741575"/>
              <a:gd name="connsiteY42" fmla="*/ 374482 h 955271"/>
              <a:gd name="connsiteX43" fmla="*/ 2657726 w 5741575"/>
              <a:gd name="connsiteY43" fmla="*/ 365841 h 955271"/>
              <a:gd name="connsiteX44" fmla="*/ 2687125 w 5741575"/>
              <a:gd name="connsiteY44" fmla="*/ 366820 h 955271"/>
              <a:gd name="connsiteX45" fmla="*/ 2697479 w 5741575"/>
              <a:gd name="connsiteY45" fmla="*/ 361430 h 955271"/>
              <a:gd name="connsiteX46" fmla="*/ 2701547 w 5741575"/>
              <a:gd name="connsiteY46" fmla="*/ 361545 h 955271"/>
              <a:gd name="connsiteX47" fmla="*/ 2711054 w 5741575"/>
              <a:gd name="connsiteY47" fmla="*/ 360597 h 955271"/>
              <a:gd name="connsiteX48" fmla="*/ 2710438 w 5741575"/>
              <a:gd name="connsiteY48" fmla="*/ 366958 h 955271"/>
              <a:gd name="connsiteX49" fmla="*/ 2722936 w 5741575"/>
              <a:gd name="connsiteY49" fmla="*/ 377633 h 955271"/>
              <a:gd name="connsiteX50" fmla="*/ 2777227 w 5741575"/>
              <a:gd name="connsiteY50" fmla="*/ 368972 h 955271"/>
              <a:gd name="connsiteX51" fmla="*/ 2779510 w 5741575"/>
              <a:gd name="connsiteY51" fmla="*/ 361652 h 955271"/>
              <a:gd name="connsiteX52" fmla="*/ 2786278 w 5741575"/>
              <a:gd name="connsiteY52" fmla="*/ 359869 h 955271"/>
              <a:gd name="connsiteX53" fmla="*/ 2792101 w 5741575"/>
              <a:gd name="connsiteY53" fmla="*/ 365927 h 955271"/>
              <a:gd name="connsiteX54" fmla="*/ 2885545 w 5741575"/>
              <a:gd name="connsiteY54" fmla="*/ 372818 h 955271"/>
              <a:gd name="connsiteX55" fmla="*/ 3009558 w 5741575"/>
              <a:gd name="connsiteY55" fmla="*/ 370573 h 955271"/>
              <a:gd name="connsiteX56" fmla="*/ 3095010 w 5741575"/>
              <a:gd name="connsiteY56" fmla="*/ 332454 h 955271"/>
              <a:gd name="connsiteX57" fmla="*/ 3103742 w 5741575"/>
              <a:gd name="connsiteY57" fmla="*/ 337974 h 955271"/>
              <a:gd name="connsiteX58" fmla="*/ 3165093 w 5741575"/>
              <a:gd name="connsiteY58" fmla="*/ 329459 h 955271"/>
              <a:gd name="connsiteX59" fmla="*/ 3373785 w 5741575"/>
              <a:gd name="connsiteY59" fmla="*/ 255680 h 955271"/>
              <a:gd name="connsiteX60" fmla="*/ 3493851 w 5741575"/>
              <a:gd name="connsiteY60" fmla="*/ 240255 h 955271"/>
              <a:gd name="connsiteX61" fmla="*/ 3537470 w 5741575"/>
              <a:gd name="connsiteY61" fmla="*/ 241867 h 955271"/>
              <a:gd name="connsiteX62" fmla="*/ 3610489 w 5741575"/>
              <a:gd name="connsiteY62" fmla="*/ 244128 h 955271"/>
              <a:gd name="connsiteX63" fmla="*/ 3667539 w 5741575"/>
              <a:gd name="connsiteY63" fmla="*/ 263271 h 955271"/>
              <a:gd name="connsiteX64" fmla="*/ 3727614 w 5741575"/>
              <a:gd name="connsiteY64" fmla="*/ 258245 h 955271"/>
              <a:gd name="connsiteX65" fmla="*/ 3738369 w 5741575"/>
              <a:gd name="connsiteY65" fmla="*/ 234506 h 955271"/>
              <a:gd name="connsiteX66" fmla="*/ 3803670 w 5741575"/>
              <a:gd name="connsiteY66" fmla="*/ 236457 h 955271"/>
              <a:gd name="connsiteX67" fmla="*/ 3903080 w 5741575"/>
              <a:gd name="connsiteY67" fmla="*/ 241890 h 955271"/>
              <a:gd name="connsiteX68" fmla="*/ 4114838 w 5741575"/>
              <a:gd name="connsiteY68" fmla="*/ 238165 h 955271"/>
              <a:gd name="connsiteX69" fmla="*/ 4271023 w 5741575"/>
              <a:gd name="connsiteY69" fmla="*/ 241959 h 955271"/>
              <a:gd name="connsiteX70" fmla="*/ 4367397 w 5741575"/>
              <a:gd name="connsiteY70" fmla="*/ 271442 h 955271"/>
              <a:gd name="connsiteX71" fmla="*/ 4495366 w 5741575"/>
              <a:gd name="connsiteY71" fmla="*/ 271618 h 955271"/>
              <a:gd name="connsiteX72" fmla="*/ 4517347 w 5741575"/>
              <a:gd name="connsiteY72" fmla="*/ 275639 h 955271"/>
              <a:gd name="connsiteX73" fmla="*/ 4546116 w 5741575"/>
              <a:gd name="connsiteY73" fmla="*/ 268568 h 955271"/>
              <a:gd name="connsiteX74" fmla="*/ 4661259 w 5741575"/>
              <a:gd name="connsiteY74" fmla="*/ 238966 h 955271"/>
              <a:gd name="connsiteX75" fmla="*/ 4750403 w 5741575"/>
              <a:gd name="connsiteY75" fmla="*/ 204364 h 955271"/>
              <a:gd name="connsiteX76" fmla="*/ 4867614 w 5741575"/>
              <a:gd name="connsiteY76" fmla="*/ 208668 h 955271"/>
              <a:gd name="connsiteX77" fmla="*/ 4937036 w 5741575"/>
              <a:gd name="connsiteY77" fmla="*/ 195446 h 955271"/>
              <a:gd name="connsiteX78" fmla="*/ 5047626 w 5741575"/>
              <a:gd name="connsiteY78" fmla="*/ 149604 h 955271"/>
              <a:gd name="connsiteX79" fmla="*/ 5200247 w 5741575"/>
              <a:gd name="connsiteY79" fmla="*/ 142695 h 955271"/>
              <a:gd name="connsiteX80" fmla="*/ 5235691 w 5741575"/>
              <a:gd name="connsiteY80" fmla="*/ 173330 h 955271"/>
              <a:gd name="connsiteX81" fmla="*/ 5280133 w 5741575"/>
              <a:gd name="connsiteY81" fmla="*/ 189342 h 955271"/>
              <a:gd name="connsiteX82" fmla="*/ 5291963 w 5741575"/>
              <a:gd name="connsiteY82" fmla="*/ 139446 h 955271"/>
              <a:gd name="connsiteX83" fmla="*/ 5418472 w 5741575"/>
              <a:gd name="connsiteY83" fmla="*/ 89163 h 955271"/>
              <a:gd name="connsiteX84" fmla="*/ 5482354 w 5741575"/>
              <a:gd name="connsiteY84" fmla="*/ 69470 h 955271"/>
              <a:gd name="connsiteX85" fmla="*/ 5583280 w 5741575"/>
              <a:gd name="connsiteY85" fmla="*/ 49787 h 955271"/>
              <a:gd name="connsiteX86" fmla="*/ 5613766 w 5741575"/>
              <a:gd name="connsiteY86" fmla="*/ 41855 h 955271"/>
              <a:gd name="connsiteX87" fmla="*/ 5684952 w 5741575"/>
              <a:gd name="connsiteY87" fmla="*/ 26088 h 955271"/>
              <a:gd name="connsiteX88" fmla="*/ 5741575 w 5741575"/>
              <a:gd name="connsiteY88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0426 w 5741575"/>
              <a:gd name="connsiteY22" fmla="*/ 721810 h 955271"/>
              <a:gd name="connsiteX23" fmla="*/ 1306771 w 5741575"/>
              <a:gd name="connsiteY23" fmla="*/ 717936 h 955271"/>
              <a:gd name="connsiteX24" fmla="*/ 1374314 w 5741575"/>
              <a:gd name="connsiteY24" fmla="*/ 688815 h 955271"/>
              <a:gd name="connsiteX25" fmla="*/ 1378034 w 5741575"/>
              <a:gd name="connsiteY25" fmla="*/ 685842 h 955271"/>
              <a:gd name="connsiteX26" fmla="*/ 1395604 w 5741575"/>
              <a:gd name="connsiteY26" fmla="*/ 680460 h 955271"/>
              <a:gd name="connsiteX27" fmla="*/ 1397206 w 5741575"/>
              <a:gd name="connsiteY27" fmla="*/ 670793 h 955271"/>
              <a:gd name="connsiteX28" fmla="*/ 1494753 w 5741575"/>
              <a:gd name="connsiteY28" fmla="*/ 644686 h 955271"/>
              <a:gd name="connsiteX29" fmla="*/ 1616217 w 5741575"/>
              <a:gd name="connsiteY29" fmla="*/ 622107 h 955271"/>
              <a:gd name="connsiteX30" fmla="*/ 1710928 w 5741575"/>
              <a:gd name="connsiteY30" fmla="*/ 600666 h 955271"/>
              <a:gd name="connsiteX31" fmla="*/ 1743718 w 5741575"/>
              <a:gd name="connsiteY31" fmla="*/ 584327 h 955271"/>
              <a:gd name="connsiteX32" fmla="*/ 1873778 w 5741575"/>
              <a:gd name="connsiteY32" fmla="*/ 530130 h 955271"/>
              <a:gd name="connsiteX33" fmla="*/ 1988411 w 5741575"/>
              <a:gd name="connsiteY33" fmla="*/ 491599 h 955271"/>
              <a:gd name="connsiteX34" fmla="*/ 2085507 w 5741575"/>
              <a:gd name="connsiteY34" fmla="*/ 498527 h 955271"/>
              <a:gd name="connsiteX35" fmla="*/ 2090767 w 5741575"/>
              <a:gd name="connsiteY35" fmla="*/ 490616 h 955271"/>
              <a:gd name="connsiteX36" fmla="*/ 2151143 w 5741575"/>
              <a:gd name="connsiteY36" fmla="*/ 478332 h 955271"/>
              <a:gd name="connsiteX37" fmla="*/ 2378710 w 5741575"/>
              <a:gd name="connsiteY37" fmla="*/ 477570 h 955271"/>
              <a:gd name="connsiteX38" fmla="*/ 2496256 w 5741575"/>
              <a:gd name="connsiteY38" fmla="*/ 452396 h 955271"/>
              <a:gd name="connsiteX39" fmla="*/ 2535387 w 5741575"/>
              <a:gd name="connsiteY39" fmla="*/ 436645 h 955271"/>
              <a:gd name="connsiteX40" fmla="*/ 2601109 w 5741575"/>
              <a:gd name="connsiteY40" fmla="*/ 410678 h 955271"/>
              <a:gd name="connsiteX41" fmla="*/ 2643855 w 5741575"/>
              <a:gd name="connsiteY41" fmla="*/ 374482 h 955271"/>
              <a:gd name="connsiteX42" fmla="*/ 2657726 w 5741575"/>
              <a:gd name="connsiteY42" fmla="*/ 365841 h 955271"/>
              <a:gd name="connsiteX43" fmla="*/ 2687125 w 5741575"/>
              <a:gd name="connsiteY43" fmla="*/ 366820 h 955271"/>
              <a:gd name="connsiteX44" fmla="*/ 2697479 w 5741575"/>
              <a:gd name="connsiteY44" fmla="*/ 361430 h 955271"/>
              <a:gd name="connsiteX45" fmla="*/ 2701547 w 5741575"/>
              <a:gd name="connsiteY45" fmla="*/ 361545 h 955271"/>
              <a:gd name="connsiteX46" fmla="*/ 2711054 w 5741575"/>
              <a:gd name="connsiteY46" fmla="*/ 360597 h 955271"/>
              <a:gd name="connsiteX47" fmla="*/ 2710438 w 5741575"/>
              <a:gd name="connsiteY47" fmla="*/ 366958 h 955271"/>
              <a:gd name="connsiteX48" fmla="*/ 2722936 w 5741575"/>
              <a:gd name="connsiteY48" fmla="*/ 377633 h 955271"/>
              <a:gd name="connsiteX49" fmla="*/ 2777227 w 5741575"/>
              <a:gd name="connsiteY49" fmla="*/ 368972 h 955271"/>
              <a:gd name="connsiteX50" fmla="*/ 2779510 w 5741575"/>
              <a:gd name="connsiteY50" fmla="*/ 361652 h 955271"/>
              <a:gd name="connsiteX51" fmla="*/ 2786278 w 5741575"/>
              <a:gd name="connsiteY51" fmla="*/ 359869 h 955271"/>
              <a:gd name="connsiteX52" fmla="*/ 2792101 w 5741575"/>
              <a:gd name="connsiteY52" fmla="*/ 365927 h 955271"/>
              <a:gd name="connsiteX53" fmla="*/ 2885545 w 5741575"/>
              <a:gd name="connsiteY53" fmla="*/ 372818 h 955271"/>
              <a:gd name="connsiteX54" fmla="*/ 3009558 w 5741575"/>
              <a:gd name="connsiteY54" fmla="*/ 370573 h 955271"/>
              <a:gd name="connsiteX55" fmla="*/ 3095010 w 5741575"/>
              <a:gd name="connsiteY55" fmla="*/ 332454 h 955271"/>
              <a:gd name="connsiteX56" fmla="*/ 3103742 w 5741575"/>
              <a:gd name="connsiteY56" fmla="*/ 337974 h 955271"/>
              <a:gd name="connsiteX57" fmla="*/ 3165093 w 5741575"/>
              <a:gd name="connsiteY57" fmla="*/ 329459 h 955271"/>
              <a:gd name="connsiteX58" fmla="*/ 3373785 w 5741575"/>
              <a:gd name="connsiteY58" fmla="*/ 255680 h 955271"/>
              <a:gd name="connsiteX59" fmla="*/ 3493851 w 5741575"/>
              <a:gd name="connsiteY59" fmla="*/ 240255 h 955271"/>
              <a:gd name="connsiteX60" fmla="*/ 3537470 w 5741575"/>
              <a:gd name="connsiteY60" fmla="*/ 241867 h 955271"/>
              <a:gd name="connsiteX61" fmla="*/ 3610489 w 5741575"/>
              <a:gd name="connsiteY61" fmla="*/ 244128 h 955271"/>
              <a:gd name="connsiteX62" fmla="*/ 3667539 w 5741575"/>
              <a:gd name="connsiteY62" fmla="*/ 263271 h 955271"/>
              <a:gd name="connsiteX63" fmla="*/ 3727614 w 5741575"/>
              <a:gd name="connsiteY63" fmla="*/ 258245 h 955271"/>
              <a:gd name="connsiteX64" fmla="*/ 3738369 w 5741575"/>
              <a:gd name="connsiteY64" fmla="*/ 234506 h 955271"/>
              <a:gd name="connsiteX65" fmla="*/ 3803670 w 5741575"/>
              <a:gd name="connsiteY65" fmla="*/ 236457 h 955271"/>
              <a:gd name="connsiteX66" fmla="*/ 3903080 w 5741575"/>
              <a:gd name="connsiteY66" fmla="*/ 241890 h 955271"/>
              <a:gd name="connsiteX67" fmla="*/ 4114838 w 5741575"/>
              <a:gd name="connsiteY67" fmla="*/ 238165 h 955271"/>
              <a:gd name="connsiteX68" fmla="*/ 4271023 w 5741575"/>
              <a:gd name="connsiteY68" fmla="*/ 241959 h 955271"/>
              <a:gd name="connsiteX69" fmla="*/ 4367397 w 5741575"/>
              <a:gd name="connsiteY69" fmla="*/ 271442 h 955271"/>
              <a:gd name="connsiteX70" fmla="*/ 4495366 w 5741575"/>
              <a:gd name="connsiteY70" fmla="*/ 271618 h 955271"/>
              <a:gd name="connsiteX71" fmla="*/ 4517347 w 5741575"/>
              <a:gd name="connsiteY71" fmla="*/ 275639 h 955271"/>
              <a:gd name="connsiteX72" fmla="*/ 4546116 w 5741575"/>
              <a:gd name="connsiteY72" fmla="*/ 268568 h 955271"/>
              <a:gd name="connsiteX73" fmla="*/ 4661259 w 5741575"/>
              <a:gd name="connsiteY73" fmla="*/ 238966 h 955271"/>
              <a:gd name="connsiteX74" fmla="*/ 4750403 w 5741575"/>
              <a:gd name="connsiteY74" fmla="*/ 204364 h 955271"/>
              <a:gd name="connsiteX75" fmla="*/ 4867614 w 5741575"/>
              <a:gd name="connsiteY75" fmla="*/ 208668 h 955271"/>
              <a:gd name="connsiteX76" fmla="*/ 4937036 w 5741575"/>
              <a:gd name="connsiteY76" fmla="*/ 195446 h 955271"/>
              <a:gd name="connsiteX77" fmla="*/ 5047626 w 5741575"/>
              <a:gd name="connsiteY77" fmla="*/ 149604 h 955271"/>
              <a:gd name="connsiteX78" fmla="*/ 5200247 w 5741575"/>
              <a:gd name="connsiteY78" fmla="*/ 142695 h 955271"/>
              <a:gd name="connsiteX79" fmla="*/ 5235691 w 5741575"/>
              <a:gd name="connsiteY79" fmla="*/ 173330 h 955271"/>
              <a:gd name="connsiteX80" fmla="*/ 5280133 w 5741575"/>
              <a:gd name="connsiteY80" fmla="*/ 189342 h 955271"/>
              <a:gd name="connsiteX81" fmla="*/ 5291963 w 5741575"/>
              <a:gd name="connsiteY81" fmla="*/ 139446 h 955271"/>
              <a:gd name="connsiteX82" fmla="*/ 5418472 w 5741575"/>
              <a:gd name="connsiteY82" fmla="*/ 89163 h 955271"/>
              <a:gd name="connsiteX83" fmla="*/ 5482354 w 5741575"/>
              <a:gd name="connsiteY83" fmla="*/ 69470 h 955271"/>
              <a:gd name="connsiteX84" fmla="*/ 5583280 w 5741575"/>
              <a:gd name="connsiteY84" fmla="*/ 49787 h 955271"/>
              <a:gd name="connsiteX85" fmla="*/ 5613766 w 5741575"/>
              <a:gd name="connsiteY85" fmla="*/ 41855 h 955271"/>
              <a:gd name="connsiteX86" fmla="*/ 5684952 w 5741575"/>
              <a:gd name="connsiteY86" fmla="*/ 26088 h 955271"/>
              <a:gd name="connsiteX87" fmla="*/ 5741575 w 5741575"/>
              <a:gd name="connsiteY87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306771 w 5741575"/>
              <a:gd name="connsiteY22" fmla="*/ 717936 h 955271"/>
              <a:gd name="connsiteX23" fmla="*/ 1374314 w 5741575"/>
              <a:gd name="connsiteY23" fmla="*/ 688815 h 955271"/>
              <a:gd name="connsiteX24" fmla="*/ 1378034 w 5741575"/>
              <a:gd name="connsiteY24" fmla="*/ 685842 h 955271"/>
              <a:gd name="connsiteX25" fmla="*/ 1395604 w 5741575"/>
              <a:gd name="connsiteY25" fmla="*/ 680460 h 955271"/>
              <a:gd name="connsiteX26" fmla="*/ 1397206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374314 w 5741575"/>
              <a:gd name="connsiteY23" fmla="*/ 688815 h 955271"/>
              <a:gd name="connsiteX24" fmla="*/ 1378034 w 5741575"/>
              <a:gd name="connsiteY24" fmla="*/ 685842 h 955271"/>
              <a:gd name="connsiteX25" fmla="*/ 1395604 w 5741575"/>
              <a:gd name="connsiteY25" fmla="*/ 680460 h 955271"/>
              <a:gd name="connsiteX26" fmla="*/ 1397206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374314 w 5741575"/>
              <a:gd name="connsiteY23" fmla="*/ 688815 h 955271"/>
              <a:gd name="connsiteX24" fmla="*/ 1378034 w 5741575"/>
              <a:gd name="connsiteY24" fmla="*/ 685842 h 955271"/>
              <a:gd name="connsiteX25" fmla="*/ 1395604 w 5741575"/>
              <a:gd name="connsiteY25" fmla="*/ 680460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374314 w 5741575"/>
              <a:gd name="connsiteY23" fmla="*/ 688815 h 955271"/>
              <a:gd name="connsiteX24" fmla="*/ 1378034 w 5741575"/>
              <a:gd name="connsiteY24" fmla="*/ 685842 h 955271"/>
              <a:gd name="connsiteX25" fmla="*/ 1435833 w 5741575"/>
              <a:gd name="connsiteY25" fmla="*/ 857427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374314 w 5741575"/>
              <a:gd name="connsiteY23" fmla="*/ 688815 h 955271"/>
              <a:gd name="connsiteX24" fmla="*/ 1342834 w 5741575"/>
              <a:gd name="connsiteY24" fmla="*/ 753906 h 955271"/>
              <a:gd name="connsiteX25" fmla="*/ 1435833 w 5741575"/>
              <a:gd name="connsiteY25" fmla="*/ 857427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42834 w 5741575"/>
              <a:gd name="connsiteY24" fmla="*/ 753906 h 955271"/>
              <a:gd name="connsiteX25" fmla="*/ 1435833 w 5741575"/>
              <a:gd name="connsiteY25" fmla="*/ 857427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435833 w 5741575"/>
              <a:gd name="connsiteY25" fmla="*/ 857427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22936 w 5741575"/>
              <a:gd name="connsiteY47" fmla="*/ 377633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77227 w 5741575"/>
              <a:gd name="connsiteY47" fmla="*/ 368972 h 955271"/>
              <a:gd name="connsiteX48" fmla="*/ 2779510 w 5741575"/>
              <a:gd name="connsiteY48" fmla="*/ 361652 h 955271"/>
              <a:gd name="connsiteX49" fmla="*/ 2786278 w 5741575"/>
              <a:gd name="connsiteY49" fmla="*/ 359869 h 955271"/>
              <a:gd name="connsiteX50" fmla="*/ 2792101 w 5741575"/>
              <a:gd name="connsiteY50" fmla="*/ 365927 h 955271"/>
              <a:gd name="connsiteX51" fmla="*/ 2885545 w 5741575"/>
              <a:gd name="connsiteY51" fmla="*/ 372818 h 955271"/>
              <a:gd name="connsiteX52" fmla="*/ 3009558 w 5741575"/>
              <a:gd name="connsiteY52" fmla="*/ 370573 h 955271"/>
              <a:gd name="connsiteX53" fmla="*/ 3095010 w 5741575"/>
              <a:gd name="connsiteY53" fmla="*/ 332454 h 955271"/>
              <a:gd name="connsiteX54" fmla="*/ 3103742 w 5741575"/>
              <a:gd name="connsiteY54" fmla="*/ 337974 h 955271"/>
              <a:gd name="connsiteX55" fmla="*/ 3165093 w 5741575"/>
              <a:gd name="connsiteY55" fmla="*/ 329459 h 955271"/>
              <a:gd name="connsiteX56" fmla="*/ 3373785 w 5741575"/>
              <a:gd name="connsiteY56" fmla="*/ 255680 h 955271"/>
              <a:gd name="connsiteX57" fmla="*/ 3493851 w 5741575"/>
              <a:gd name="connsiteY57" fmla="*/ 240255 h 955271"/>
              <a:gd name="connsiteX58" fmla="*/ 3537470 w 5741575"/>
              <a:gd name="connsiteY58" fmla="*/ 241867 h 955271"/>
              <a:gd name="connsiteX59" fmla="*/ 3610489 w 5741575"/>
              <a:gd name="connsiteY59" fmla="*/ 244128 h 955271"/>
              <a:gd name="connsiteX60" fmla="*/ 3667539 w 5741575"/>
              <a:gd name="connsiteY60" fmla="*/ 263271 h 955271"/>
              <a:gd name="connsiteX61" fmla="*/ 3727614 w 5741575"/>
              <a:gd name="connsiteY61" fmla="*/ 258245 h 955271"/>
              <a:gd name="connsiteX62" fmla="*/ 3738369 w 5741575"/>
              <a:gd name="connsiteY62" fmla="*/ 234506 h 955271"/>
              <a:gd name="connsiteX63" fmla="*/ 3803670 w 5741575"/>
              <a:gd name="connsiteY63" fmla="*/ 236457 h 955271"/>
              <a:gd name="connsiteX64" fmla="*/ 3903080 w 5741575"/>
              <a:gd name="connsiteY64" fmla="*/ 241890 h 955271"/>
              <a:gd name="connsiteX65" fmla="*/ 4114838 w 5741575"/>
              <a:gd name="connsiteY65" fmla="*/ 238165 h 955271"/>
              <a:gd name="connsiteX66" fmla="*/ 4271023 w 5741575"/>
              <a:gd name="connsiteY66" fmla="*/ 241959 h 955271"/>
              <a:gd name="connsiteX67" fmla="*/ 4367397 w 5741575"/>
              <a:gd name="connsiteY67" fmla="*/ 271442 h 955271"/>
              <a:gd name="connsiteX68" fmla="*/ 4495366 w 5741575"/>
              <a:gd name="connsiteY68" fmla="*/ 271618 h 955271"/>
              <a:gd name="connsiteX69" fmla="*/ 4517347 w 5741575"/>
              <a:gd name="connsiteY69" fmla="*/ 275639 h 955271"/>
              <a:gd name="connsiteX70" fmla="*/ 4546116 w 5741575"/>
              <a:gd name="connsiteY70" fmla="*/ 268568 h 955271"/>
              <a:gd name="connsiteX71" fmla="*/ 4661259 w 5741575"/>
              <a:gd name="connsiteY71" fmla="*/ 238966 h 955271"/>
              <a:gd name="connsiteX72" fmla="*/ 4750403 w 5741575"/>
              <a:gd name="connsiteY72" fmla="*/ 204364 h 955271"/>
              <a:gd name="connsiteX73" fmla="*/ 4867614 w 5741575"/>
              <a:gd name="connsiteY73" fmla="*/ 208668 h 955271"/>
              <a:gd name="connsiteX74" fmla="*/ 4937036 w 5741575"/>
              <a:gd name="connsiteY74" fmla="*/ 195446 h 955271"/>
              <a:gd name="connsiteX75" fmla="*/ 5047626 w 5741575"/>
              <a:gd name="connsiteY75" fmla="*/ 149604 h 955271"/>
              <a:gd name="connsiteX76" fmla="*/ 5200247 w 5741575"/>
              <a:gd name="connsiteY76" fmla="*/ 142695 h 955271"/>
              <a:gd name="connsiteX77" fmla="*/ 5235691 w 5741575"/>
              <a:gd name="connsiteY77" fmla="*/ 173330 h 955271"/>
              <a:gd name="connsiteX78" fmla="*/ 5280133 w 5741575"/>
              <a:gd name="connsiteY78" fmla="*/ 189342 h 955271"/>
              <a:gd name="connsiteX79" fmla="*/ 5291963 w 5741575"/>
              <a:gd name="connsiteY79" fmla="*/ 139446 h 955271"/>
              <a:gd name="connsiteX80" fmla="*/ 5418472 w 5741575"/>
              <a:gd name="connsiteY80" fmla="*/ 89163 h 955271"/>
              <a:gd name="connsiteX81" fmla="*/ 5482354 w 5741575"/>
              <a:gd name="connsiteY81" fmla="*/ 69470 h 955271"/>
              <a:gd name="connsiteX82" fmla="*/ 5583280 w 5741575"/>
              <a:gd name="connsiteY82" fmla="*/ 49787 h 955271"/>
              <a:gd name="connsiteX83" fmla="*/ 5613766 w 5741575"/>
              <a:gd name="connsiteY83" fmla="*/ 41855 h 955271"/>
              <a:gd name="connsiteX84" fmla="*/ 5684952 w 5741575"/>
              <a:gd name="connsiteY84" fmla="*/ 26088 h 955271"/>
              <a:gd name="connsiteX85" fmla="*/ 5741575 w 5741575"/>
              <a:gd name="connsiteY85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11050 w 5741575"/>
              <a:gd name="connsiteY47" fmla="*/ 358572 h 955271"/>
              <a:gd name="connsiteX48" fmla="*/ 2777227 w 5741575"/>
              <a:gd name="connsiteY48" fmla="*/ 368972 h 955271"/>
              <a:gd name="connsiteX49" fmla="*/ 2779510 w 5741575"/>
              <a:gd name="connsiteY49" fmla="*/ 361652 h 955271"/>
              <a:gd name="connsiteX50" fmla="*/ 2786278 w 5741575"/>
              <a:gd name="connsiteY50" fmla="*/ 359869 h 955271"/>
              <a:gd name="connsiteX51" fmla="*/ 2792101 w 5741575"/>
              <a:gd name="connsiteY51" fmla="*/ 365927 h 955271"/>
              <a:gd name="connsiteX52" fmla="*/ 2885545 w 5741575"/>
              <a:gd name="connsiteY52" fmla="*/ 372818 h 955271"/>
              <a:gd name="connsiteX53" fmla="*/ 3009558 w 5741575"/>
              <a:gd name="connsiteY53" fmla="*/ 370573 h 955271"/>
              <a:gd name="connsiteX54" fmla="*/ 3095010 w 5741575"/>
              <a:gd name="connsiteY54" fmla="*/ 332454 h 955271"/>
              <a:gd name="connsiteX55" fmla="*/ 3103742 w 5741575"/>
              <a:gd name="connsiteY55" fmla="*/ 337974 h 955271"/>
              <a:gd name="connsiteX56" fmla="*/ 3165093 w 5741575"/>
              <a:gd name="connsiteY56" fmla="*/ 329459 h 955271"/>
              <a:gd name="connsiteX57" fmla="*/ 3373785 w 5741575"/>
              <a:gd name="connsiteY57" fmla="*/ 255680 h 955271"/>
              <a:gd name="connsiteX58" fmla="*/ 3493851 w 5741575"/>
              <a:gd name="connsiteY58" fmla="*/ 240255 h 955271"/>
              <a:gd name="connsiteX59" fmla="*/ 3537470 w 5741575"/>
              <a:gd name="connsiteY59" fmla="*/ 241867 h 955271"/>
              <a:gd name="connsiteX60" fmla="*/ 3610489 w 5741575"/>
              <a:gd name="connsiteY60" fmla="*/ 244128 h 955271"/>
              <a:gd name="connsiteX61" fmla="*/ 3667539 w 5741575"/>
              <a:gd name="connsiteY61" fmla="*/ 263271 h 955271"/>
              <a:gd name="connsiteX62" fmla="*/ 3727614 w 5741575"/>
              <a:gd name="connsiteY62" fmla="*/ 258245 h 955271"/>
              <a:gd name="connsiteX63" fmla="*/ 3738369 w 5741575"/>
              <a:gd name="connsiteY63" fmla="*/ 234506 h 955271"/>
              <a:gd name="connsiteX64" fmla="*/ 3803670 w 5741575"/>
              <a:gd name="connsiteY64" fmla="*/ 236457 h 955271"/>
              <a:gd name="connsiteX65" fmla="*/ 3903080 w 5741575"/>
              <a:gd name="connsiteY65" fmla="*/ 241890 h 955271"/>
              <a:gd name="connsiteX66" fmla="*/ 4114838 w 5741575"/>
              <a:gd name="connsiteY66" fmla="*/ 238165 h 955271"/>
              <a:gd name="connsiteX67" fmla="*/ 4271023 w 5741575"/>
              <a:gd name="connsiteY67" fmla="*/ 241959 h 955271"/>
              <a:gd name="connsiteX68" fmla="*/ 4367397 w 5741575"/>
              <a:gd name="connsiteY68" fmla="*/ 271442 h 955271"/>
              <a:gd name="connsiteX69" fmla="*/ 4495366 w 5741575"/>
              <a:gd name="connsiteY69" fmla="*/ 271618 h 955271"/>
              <a:gd name="connsiteX70" fmla="*/ 4517347 w 5741575"/>
              <a:gd name="connsiteY70" fmla="*/ 275639 h 955271"/>
              <a:gd name="connsiteX71" fmla="*/ 4546116 w 5741575"/>
              <a:gd name="connsiteY71" fmla="*/ 268568 h 955271"/>
              <a:gd name="connsiteX72" fmla="*/ 4661259 w 5741575"/>
              <a:gd name="connsiteY72" fmla="*/ 238966 h 955271"/>
              <a:gd name="connsiteX73" fmla="*/ 4750403 w 5741575"/>
              <a:gd name="connsiteY73" fmla="*/ 204364 h 955271"/>
              <a:gd name="connsiteX74" fmla="*/ 4867614 w 5741575"/>
              <a:gd name="connsiteY74" fmla="*/ 208668 h 955271"/>
              <a:gd name="connsiteX75" fmla="*/ 4937036 w 5741575"/>
              <a:gd name="connsiteY75" fmla="*/ 195446 h 955271"/>
              <a:gd name="connsiteX76" fmla="*/ 5047626 w 5741575"/>
              <a:gd name="connsiteY76" fmla="*/ 149604 h 955271"/>
              <a:gd name="connsiteX77" fmla="*/ 5200247 w 5741575"/>
              <a:gd name="connsiteY77" fmla="*/ 142695 h 955271"/>
              <a:gd name="connsiteX78" fmla="*/ 5235691 w 5741575"/>
              <a:gd name="connsiteY78" fmla="*/ 173330 h 955271"/>
              <a:gd name="connsiteX79" fmla="*/ 5280133 w 5741575"/>
              <a:gd name="connsiteY79" fmla="*/ 189342 h 955271"/>
              <a:gd name="connsiteX80" fmla="*/ 5291963 w 5741575"/>
              <a:gd name="connsiteY80" fmla="*/ 139446 h 955271"/>
              <a:gd name="connsiteX81" fmla="*/ 5418472 w 5741575"/>
              <a:gd name="connsiteY81" fmla="*/ 89163 h 955271"/>
              <a:gd name="connsiteX82" fmla="*/ 5482354 w 5741575"/>
              <a:gd name="connsiteY82" fmla="*/ 69470 h 955271"/>
              <a:gd name="connsiteX83" fmla="*/ 5583280 w 5741575"/>
              <a:gd name="connsiteY83" fmla="*/ 49787 h 955271"/>
              <a:gd name="connsiteX84" fmla="*/ 5613766 w 5741575"/>
              <a:gd name="connsiteY84" fmla="*/ 41855 h 955271"/>
              <a:gd name="connsiteX85" fmla="*/ 5684952 w 5741575"/>
              <a:gd name="connsiteY85" fmla="*/ 26088 h 955271"/>
              <a:gd name="connsiteX86" fmla="*/ 5741575 w 5741575"/>
              <a:gd name="connsiteY86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10438 w 5741575"/>
              <a:gd name="connsiteY46" fmla="*/ 366958 h 955271"/>
              <a:gd name="connsiteX47" fmla="*/ 2777227 w 5741575"/>
              <a:gd name="connsiteY47" fmla="*/ 368972 h 955271"/>
              <a:gd name="connsiteX48" fmla="*/ 2779510 w 5741575"/>
              <a:gd name="connsiteY48" fmla="*/ 361652 h 955271"/>
              <a:gd name="connsiteX49" fmla="*/ 2786278 w 5741575"/>
              <a:gd name="connsiteY49" fmla="*/ 359869 h 955271"/>
              <a:gd name="connsiteX50" fmla="*/ 2792101 w 5741575"/>
              <a:gd name="connsiteY50" fmla="*/ 365927 h 955271"/>
              <a:gd name="connsiteX51" fmla="*/ 2885545 w 5741575"/>
              <a:gd name="connsiteY51" fmla="*/ 372818 h 955271"/>
              <a:gd name="connsiteX52" fmla="*/ 3009558 w 5741575"/>
              <a:gd name="connsiteY52" fmla="*/ 370573 h 955271"/>
              <a:gd name="connsiteX53" fmla="*/ 3095010 w 5741575"/>
              <a:gd name="connsiteY53" fmla="*/ 332454 h 955271"/>
              <a:gd name="connsiteX54" fmla="*/ 3103742 w 5741575"/>
              <a:gd name="connsiteY54" fmla="*/ 337974 h 955271"/>
              <a:gd name="connsiteX55" fmla="*/ 3165093 w 5741575"/>
              <a:gd name="connsiteY55" fmla="*/ 329459 h 955271"/>
              <a:gd name="connsiteX56" fmla="*/ 3373785 w 5741575"/>
              <a:gd name="connsiteY56" fmla="*/ 255680 h 955271"/>
              <a:gd name="connsiteX57" fmla="*/ 3493851 w 5741575"/>
              <a:gd name="connsiteY57" fmla="*/ 240255 h 955271"/>
              <a:gd name="connsiteX58" fmla="*/ 3537470 w 5741575"/>
              <a:gd name="connsiteY58" fmla="*/ 241867 h 955271"/>
              <a:gd name="connsiteX59" fmla="*/ 3610489 w 5741575"/>
              <a:gd name="connsiteY59" fmla="*/ 244128 h 955271"/>
              <a:gd name="connsiteX60" fmla="*/ 3667539 w 5741575"/>
              <a:gd name="connsiteY60" fmla="*/ 263271 h 955271"/>
              <a:gd name="connsiteX61" fmla="*/ 3727614 w 5741575"/>
              <a:gd name="connsiteY61" fmla="*/ 258245 h 955271"/>
              <a:gd name="connsiteX62" fmla="*/ 3738369 w 5741575"/>
              <a:gd name="connsiteY62" fmla="*/ 234506 h 955271"/>
              <a:gd name="connsiteX63" fmla="*/ 3803670 w 5741575"/>
              <a:gd name="connsiteY63" fmla="*/ 236457 h 955271"/>
              <a:gd name="connsiteX64" fmla="*/ 3903080 w 5741575"/>
              <a:gd name="connsiteY64" fmla="*/ 241890 h 955271"/>
              <a:gd name="connsiteX65" fmla="*/ 4114838 w 5741575"/>
              <a:gd name="connsiteY65" fmla="*/ 238165 h 955271"/>
              <a:gd name="connsiteX66" fmla="*/ 4271023 w 5741575"/>
              <a:gd name="connsiteY66" fmla="*/ 241959 h 955271"/>
              <a:gd name="connsiteX67" fmla="*/ 4367397 w 5741575"/>
              <a:gd name="connsiteY67" fmla="*/ 271442 h 955271"/>
              <a:gd name="connsiteX68" fmla="*/ 4495366 w 5741575"/>
              <a:gd name="connsiteY68" fmla="*/ 271618 h 955271"/>
              <a:gd name="connsiteX69" fmla="*/ 4517347 w 5741575"/>
              <a:gd name="connsiteY69" fmla="*/ 275639 h 955271"/>
              <a:gd name="connsiteX70" fmla="*/ 4546116 w 5741575"/>
              <a:gd name="connsiteY70" fmla="*/ 268568 h 955271"/>
              <a:gd name="connsiteX71" fmla="*/ 4661259 w 5741575"/>
              <a:gd name="connsiteY71" fmla="*/ 238966 h 955271"/>
              <a:gd name="connsiteX72" fmla="*/ 4750403 w 5741575"/>
              <a:gd name="connsiteY72" fmla="*/ 204364 h 955271"/>
              <a:gd name="connsiteX73" fmla="*/ 4867614 w 5741575"/>
              <a:gd name="connsiteY73" fmla="*/ 208668 h 955271"/>
              <a:gd name="connsiteX74" fmla="*/ 4937036 w 5741575"/>
              <a:gd name="connsiteY74" fmla="*/ 195446 h 955271"/>
              <a:gd name="connsiteX75" fmla="*/ 5047626 w 5741575"/>
              <a:gd name="connsiteY75" fmla="*/ 149604 h 955271"/>
              <a:gd name="connsiteX76" fmla="*/ 5200247 w 5741575"/>
              <a:gd name="connsiteY76" fmla="*/ 142695 h 955271"/>
              <a:gd name="connsiteX77" fmla="*/ 5235691 w 5741575"/>
              <a:gd name="connsiteY77" fmla="*/ 173330 h 955271"/>
              <a:gd name="connsiteX78" fmla="*/ 5280133 w 5741575"/>
              <a:gd name="connsiteY78" fmla="*/ 189342 h 955271"/>
              <a:gd name="connsiteX79" fmla="*/ 5291963 w 5741575"/>
              <a:gd name="connsiteY79" fmla="*/ 139446 h 955271"/>
              <a:gd name="connsiteX80" fmla="*/ 5418472 w 5741575"/>
              <a:gd name="connsiteY80" fmla="*/ 89163 h 955271"/>
              <a:gd name="connsiteX81" fmla="*/ 5482354 w 5741575"/>
              <a:gd name="connsiteY81" fmla="*/ 69470 h 955271"/>
              <a:gd name="connsiteX82" fmla="*/ 5583280 w 5741575"/>
              <a:gd name="connsiteY82" fmla="*/ 49787 h 955271"/>
              <a:gd name="connsiteX83" fmla="*/ 5613766 w 5741575"/>
              <a:gd name="connsiteY83" fmla="*/ 41855 h 955271"/>
              <a:gd name="connsiteX84" fmla="*/ 5684952 w 5741575"/>
              <a:gd name="connsiteY84" fmla="*/ 26088 h 955271"/>
              <a:gd name="connsiteX85" fmla="*/ 5741575 w 5741575"/>
              <a:gd name="connsiteY85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77227 w 5741575"/>
              <a:gd name="connsiteY46" fmla="*/ 368972 h 955271"/>
              <a:gd name="connsiteX47" fmla="*/ 2779510 w 5741575"/>
              <a:gd name="connsiteY47" fmla="*/ 361652 h 955271"/>
              <a:gd name="connsiteX48" fmla="*/ 2786278 w 5741575"/>
              <a:gd name="connsiteY48" fmla="*/ 359869 h 955271"/>
              <a:gd name="connsiteX49" fmla="*/ 2792101 w 5741575"/>
              <a:gd name="connsiteY49" fmla="*/ 365927 h 955271"/>
              <a:gd name="connsiteX50" fmla="*/ 2885545 w 5741575"/>
              <a:gd name="connsiteY50" fmla="*/ 372818 h 955271"/>
              <a:gd name="connsiteX51" fmla="*/ 3009558 w 5741575"/>
              <a:gd name="connsiteY51" fmla="*/ 370573 h 955271"/>
              <a:gd name="connsiteX52" fmla="*/ 3095010 w 5741575"/>
              <a:gd name="connsiteY52" fmla="*/ 332454 h 955271"/>
              <a:gd name="connsiteX53" fmla="*/ 3103742 w 5741575"/>
              <a:gd name="connsiteY53" fmla="*/ 337974 h 955271"/>
              <a:gd name="connsiteX54" fmla="*/ 3165093 w 5741575"/>
              <a:gd name="connsiteY54" fmla="*/ 329459 h 955271"/>
              <a:gd name="connsiteX55" fmla="*/ 3373785 w 5741575"/>
              <a:gd name="connsiteY55" fmla="*/ 255680 h 955271"/>
              <a:gd name="connsiteX56" fmla="*/ 3493851 w 5741575"/>
              <a:gd name="connsiteY56" fmla="*/ 240255 h 955271"/>
              <a:gd name="connsiteX57" fmla="*/ 3537470 w 5741575"/>
              <a:gd name="connsiteY57" fmla="*/ 241867 h 955271"/>
              <a:gd name="connsiteX58" fmla="*/ 3610489 w 5741575"/>
              <a:gd name="connsiteY58" fmla="*/ 244128 h 955271"/>
              <a:gd name="connsiteX59" fmla="*/ 3667539 w 5741575"/>
              <a:gd name="connsiteY59" fmla="*/ 263271 h 955271"/>
              <a:gd name="connsiteX60" fmla="*/ 3727614 w 5741575"/>
              <a:gd name="connsiteY60" fmla="*/ 258245 h 955271"/>
              <a:gd name="connsiteX61" fmla="*/ 3738369 w 5741575"/>
              <a:gd name="connsiteY61" fmla="*/ 234506 h 955271"/>
              <a:gd name="connsiteX62" fmla="*/ 3803670 w 5741575"/>
              <a:gd name="connsiteY62" fmla="*/ 236457 h 955271"/>
              <a:gd name="connsiteX63" fmla="*/ 3903080 w 5741575"/>
              <a:gd name="connsiteY63" fmla="*/ 241890 h 955271"/>
              <a:gd name="connsiteX64" fmla="*/ 4114838 w 5741575"/>
              <a:gd name="connsiteY64" fmla="*/ 238165 h 955271"/>
              <a:gd name="connsiteX65" fmla="*/ 4271023 w 5741575"/>
              <a:gd name="connsiteY65" fmla="*/ 241959 h 955271"/>
              <a:gd name="connsiteX66" fmla="*/ 4367397 w 5741575"/>
              <a:gd name="connsiteY66" fmla="*/ 271442 h 955271"/>
              <a:gd name="connsiteX67" fmla="*/ 4495366 w 5741575"/>
              <a:gd name="connsiteY67" fmla="*/ 271618 h 955271"/>
              <a:gd name="connsiteX68" fmla="*/ 4517347 w 5741575"/>
              <a:gd name="connsiteY68" fmla="*/ 275639 h 955271"/>
              <a:gd name="connsiteX69" fmla="*/ 4546116 w 5741575"/>
              <a:gd name="connsiteY69" fmla="*/ 268568 h 955271"/>
              <a:gd name="connsiteX70" fmla="*/ 4661259 w 5741575"/>
              <a:gd name="connsiteY70" fmla="*/ 238966 h 955271"/>
              <a:gd name="connsiteX71" fmla="*/ 4750403 w 5741575"/>
              <a:gd name="connsiteY71" fmla="*/ 204364 h 955271"/>
              <a:gd name="connsiteX72" fmla="*/ 4867614 w 5741575"/>
              <a:gd name="connsiteY72" fmla="*/ 208668 h 955271"/>
              <a:gd name="connsiteX73" fmla="*/ 4937036 w 5741575"/>
              <a:gd name="connsiteY73" fmla="*/ 195446 h 955271"/>
              <a:gd name="connsiteX74" fmla="*/ 5047626 w 5741575"/>
              <a:gd name="connsiteY74" fmla="*/ 149604 h 955271"/>
              <a:gd name="connsiteX75" fmla="*/ 5200247 w 5741575"/>
              <a:gd name="connsiteY75" fmla="*/ 142695 h 955271"/>
              <a:gd name="connsiteX76" fmla="*/ 5235691 w 5741575"/>
              <a:gd name="connsiteY76" fmla="*/ 173330 h 955271"/>
              <a:gd name="connsiteX77" fmla="*/ 5280133 w 5741575"/>
              <a:gd name="connsiteY77" fmla="*/ 189342 h 955271"/>
              <a:gd name="connsiteX78" fmla="*/ 5291963 w 5741575"/>
              <a:gd name="connsiteY78" fmla="*/ 139446 h 955271"/>
              <a:gd name="connsiteX79" fmla="*/ 5418472 w 5741575"/>
              <a:gd name="connsiteY79" fmla="*/ 89163 h 955271"/>
              <a:gd name="connsiteX80" fmla="*/ 5482354 w 5741575"/>
              <a:gd name="connsiteY80" fmla="*/ 69470 h 955271"/>
              <a:gd name="connsiteX81" fmla="*/ 5583280 w 5741575"/>
              <a:gd name="connsiteY81" fmla="*/ 49787 h 955271"/>
              <a:gd name="connsiteX82" fmla="*/ 5613766 w 5741575"/>
              <a:gd name="connsiteY82" fmla="*/ 41855 h 955271"/>
              <a:gd name="connsiteX83" fmla="*/ 5684952 w 5741575"/>
              <a:gd name="connsiteY83" fmla="*/ 26088 h 955271"/>
              <a:gd name="connsiteX84" fmla="*/ 5741575 w 5741575"/>
              <a:gd name="connsiteY84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77227 w 5741575"/>
              <a:gd name="connsiteY46" fmla="*/ 368972 h 955271"/>
              <a:gd name="connsiteX47" fmla="*/ 2779510 w 5741575"/>
              <a:gd name="connsiteY47" fmla="*/ 361652 h 955271"/>
              <a:gd name="connsiteX48" fmla="*/ 2786278 w 5741575"/>
              <a:gd name="connsiteY48" fmla="*/ 359869 h 955271"/>
              <a:gd name="connsiteX49" fmla="*/ 2885545 w 5741575"/>
              <a:gd name="connsiteY49" fmla="*/ 372818 h 955271"/>
              <a:gd name="connsiteX50" fmla="*/ 3009558 w 5741575"/>
              <a:gd name="connsiteY50" fmla="*/ 370573 h 955271"/>
              <a:gd name="connsiteX51" fmla="*/ 3095010 w 5741575"/>
              <a:gd name="connsiteY51" fmla="*/ 332454 h 955271"/>
              <a:gd name="connsiteX52" fmla="*/ 3103742 w 5741575"/>
              <a:gd name="connsiteY52" fmla="*/ 337974 h 955271"/>
              <a:gd name="connsiteX53" fmla="*/ 3165093 w 5741575"/>
              <a:gd name="connsiteY53" fmla="*/ 329459 h 955271"/>
              <a:gd name="connsiteX54" fmla="*/ 3373785 w 5741575"/>
              <a:gd name="connsiteY54" fmla="*/ 255680 h 955271"/>
              <a:gd name="connsiteX55" fmla="*/ 3493851 w 5741575"/>
              <a:gd name="connsiteY55" fmla="*/ 240255 h 955271"/>
              <a:gd name="connsiteX56" fmla="*/ 3537470 w 5741575"/>
              <a:gd name="connsiteY56" fmla="*/ 241867 h 955271"/>
              <a:gd name="connsiteX57" fmla="*/ 3610489 w 5741575"/>
              <a:gd name="connsiteY57" fmla="*/ 244128 h 955271"/>
              <a:gd name="connsiteX58" fmla="*/ 3667539 w 5741575"/>
              <a:gd name="connsiteY58" fmla="*/ 263271 h 955271"/>
              <a:gd name="connsiteX59" fmla="*/ 3727614 w 5741575"/>
              <a:gd name="connsiteY59" fmla="*/ 258245 h 955271"/>
              <a:gd name="connsiteX60" fmla="*/ 3738369 w 5741575"/>
              <a:gd name="connsiteY60" fmla="*/ 234506 h 955271"/>
              <a:gd name="connsiteX61" fmla="*/ 3803670 w 5741575"/>
              <a:gd name="connsiteY61" fmla="*/ 236457 h 955271"/>
              <a:gd name="connsiteX62" fmla="*/ 3903080 w 5741575"/>
              <a:gd name="connsiteY62" fmla="*/ 241890 h 955271"/>
              <a:gd name="connsiteX63" fmla="*/ 4114838 w 5741575"/>
              <a:gd name="connsiteY63" fmla="*/ 238165 h 955271"/>
              <a:gd name="connsiteX64" fmla="*/ 4271023 w 5741575"/>
              <a:gd name="connsiteY64" fmla="*/ 241959 h 955271"/>
              <a:gd name="connsiteX65" fmla="*/ 4367397 w 5741575"/>
              <a:gd name="connsiteY65" fmla="*/ 271442 h 955271"/>
              <a:gd name="connsiteX66" fmla="*/ 4495366 w 5741575"/>
              <a:gd name="connsiteY66" fmla="*/ 271618 h 955271"/>
              <a:gd name="connsiteX67" fmla="*/ 4517347 w 5741575"/>
              <a:gd name="connsiteY67" fmla="*/ 275639 h 955271"/>
              <a:gd name="connsiteX68" fmla="*/ 4546116 w 5741575"/>
              <a:gd name="connsiteY68" fmla="*/ 268568 h 955271"/>
              <a:gd name="connsiteX69" fmla="*/ 4661259 w 5741575"/>
              <a:gd name="connsiteY69" fmla="*/ 238966 h 955271"/>
              <a:gd name="connsiteX70" fmla="*/ 4750403 w 5741575"/>
              <a:gd name="connsiteY70" fmla="*/ 204364 h 955271"/>
              <a:gd name="connsiteX71" fmla="*/ 4867614 w 5741575"/>
              <a:gd name="connsiteY71" fmla="*/ 208668 h 955271"/>
              <a:gd name="connsiteX72" fmla="*/ 4937036 w 5741575"/>
              <a:gd name="connsiteY72" fmla="*/ 195446 h 955271"/>
              <a:gd name="connsiteX73" fmla="*/ 5047626 w 5741575"/>
              <a:gd name="connsiteY73" fmla="*/ 149604 h 955271"/>
              <a:gd name="connsiteX74" fmla="*/ 5200247 w 5741575"/>
              <a:gd name="connsiteY74" fmla="*/ 142695 h 955271"/>
              <a:gd name="connsiteX75" fmla="*/ 5235691 w 5741575"/>
              <a:gd name="connsiteY75" fmla="*/ 173330 h 955271"/>
              <a:gd name="connsiteX76" fmla="*/ 5280133 w 5741575"/>
              <a:gd name="connsiteY76" fmla="*/ 189342 h 955271"/>
              <a:gd name="connsiteX77" fmla="*/ 5291963 w 5741575"/>
              <a:gd name="connsiteY77" fmla="*/ 139446 h 955271"/>
              <a:gd name="connsiteX78" fmla="*/ 5418472 w 5741575"/>
              <a:gd name="connsiteY78" fmla="*/ 89163 h 955271"/>
              <a:gd name="connsiteX79" fmla="*/ 5482354 w 5741575"/>
              <a:gd name="connsiteY79" fmla="*/ 69470 h 955271"/>
              <a:gd name="connsiteX80" fmla="*/ 5583280 w 5741575"/>
              <a:gd name="connsiteY80" fmla="*/ 49787 h 955271"/>
              <a:gd name="connsiteX81" fmla="*/ 5613766 w 5741575"/>
              <a:gd name="connsiteY81" fmla="*/ 41855 h 955271"/>
              <a:gd name="connsiteX82" fmla="*/ 5684952 w 5741575"/>
              <a:gd name="connsiteY82" fmla="*/ 26088 h 955271"/>
              <a:gd name="connsiteX83" fmla="*/ 5741575 w 5741575"/>
              <a:gd name="connsiteY83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77227 w 5741575"/>
              <a:gd name="connsiteY46" fmla="*/ 368972 h 955271"/>
              <a:gd name="connsiteX47" fmla="*/ 2779510 w 5741575"/>
              <a:gd name="connsiteY47" fmla="*/ 361652 h 955271"/>
              <a:gd name="connsiteX48" fmla="*/ 2885545 w 5741575"/>
              <a:gd name="connsiteY48" fmla="*/ 372818 h 955271"/>
              <a:gd name="connsiteX49" fmla="*/ 3009558 w 5741575"/>
              <a:gd name="connsiteY49" fmla="*/ 370573 h 955271"/>
              <a:gd name="connsiteX50" fmla="*/ 3095010 w 5741575"/>
              <a:gd name="connsiteY50" fmla="*/ 332454 h 955271"/>
              <a:gd name="connsiteX51" fmla="*/ 3103742 w 5741575"/>
              <a:gd name="connsiteY51" fmla="*/ 337974 h 955271"/>
              <a:gd name="connsiteX52" fmla="*/ 3165093 w 5741575"/>
              <a:gd name="connsiteY52" fmla="*/ 329459 h 955271"/>
              <a:gd name="connsiteX53" fmla="*/ 3373785 w 5741575"/>
              <a:gd name="connsiteY53" fmla="*/ 255680 h 955271"/>
              <a:gd name="connsiteX54" fmla="*/ 3493851 w 5741575"/>
              <a:gd name="connsiteY54" fmla="*/ 240255 h 955271"/>
              <a:gd name="connsiteX55" fmla="*/ 3537470 w 5741575"/>
              <a:gd name="connsiteY55" fmla="*/ 241867 h 955271"/>
              <a:gd name="connsiteX56" fmla="*/ 3610489 w 5741575"/>
              <a:gd name="connsiteY56" fmla="*/ 244128 h 955271"/>
              <a:gd name="connsiteX57" fmla="*/ 3667539 w 5741575"/>
              <a:gd name="connsiteY57" fmla="*/ 263271 h 955271"/>
              <a:gd name="connsiteX58" fmla="*/ 3727614 w 5741575"/>
              <a:gd name="connsiteY58" fmla="*/ 258245 h 955271"/>
              <a:gd name="connsiteX59" fmla="*/ 3738369 w 5741575"/>
              <a:gd name="connsiteY59" fmla="*/ 234506 h 955271"/>
              <a:gd name="connsiteX60" fmla="*/ 3803670 w 5741575"/>
              <a:gd name="connsiteY60" fmla="*/ 236457 h 955271"/>
              <a:gd name="connsiteX61" fmla="*/ 3903080 w 5741575"/>
              <a:gd name="connsiteY61" fmla="*/ 241890 h 955271"/>
              <a:gd name="connsiteX62" fmla="*/ 4114838 w 5741575"/>
              <a:gd name="connsiteY62" fmla="*/ 238165 h 955271"/>
              <a:gd name="connsiteX63" fmla="*/ 4271023 w 5741575"/>
              <a:gd name="connsiteY63" fmla="*/ 241959 h 955271"/>
              <a:gd name="connsiteX64" fmla="*/ 4367397 w 5741575"/>
              <a:gd name="connsiteY64" fmla="*/ 271442 h 955271"/>
              <a:gd name="connsiteX65" fmla="*/ 4495366 w 5741575"/>
              <a:gd name="connsiteY65" fmla="*/ 271618 h 955271"/>
              <a:gd name="connsiteX66" fmla="*/ 4517347 w 5741575"/>
              <a:gd name="connsiteY66" fmla="*/ 275639 h 955271"/>
              <a:gd name="connsiteX67" fmla="*/ 4546116 w 5741575"/>
              <a:gd name="connsiteY67" fmla="*/ 268568 h 955271"/>
              <a:gd name="connsiteX68" fmla="*/ 4661259 w 5741575"/>
              <a:gd name="connsiteY68" fmla="*/ 238966 h 955271"/>
              <a:gd name="connsiteX69" fmla="*/ 4750403 w 5741575"/>
              <a:gd name="connsiteY69" fmla="*/ 204364 h 955271"/>
              <a:gd name="connsiteX70" fmla="*/ 4867614 w 5741575"/>
              <a:gd name="connsiteY70" fmla="*/ 208668 h 955271"/>
              <a:gd name="connsiteX71" fmla="*/ 4937036 w 5741575"/>
              <a:gd name="connsiteY71" fmla="*/ 195446 h 955271"/>
              <a:gd name="connsiteX72" fmla="*/ 5047626 w 5741575"/>
              <a:gd name="connsiteY72" fmla="*/ 149604 h 955271"/>
              <a:gd name="connsiteX73" fmla="*/ 5200247 w 5741575"/>
              <a:gd name="connsiteY73" fmla="*/ 142695 h 955271"/>
              <a:gd name="connsiteX74" fmla="*/ 5235691 w 5741575"/>
              <a:gd name="connsiteY74" fmla="*/ 173330 h 955271"/>
              <a:gd name="connsiteX75" fmla="*/ 5280133 w 5741575"/>
              <a:gd name="connsiteY75" fmla="*/ 189342 h 955271"/>
              <a:gd name="connsiteX76" fmla="*/ 5291963 w 5741575"/>
              <a:gd name="connsiteY76" fmla="*/ 139446 h 955271"/>
              <a:gd name="connsiteX77" fmla="*/ 5418472 w 5741575"/>
              <a:gd name="connsiteY77" fmla="*/ 89163 h 955271"/>
              <a:gd name="connsiteX78" fmla="*/ 5482354 w 5741575"/>
              <a:gd name="connsiteY78" fmla="*/ 69470 h 955271"/>
              <a:gd name="connsiteX79" fmla="*/ 5583280 w 5741575"/>
              <a:gd name="connsiteY79" fmla="*/ 49787 h 955271"/>
              <a:gd name="connsiteX80" fmla="*/ 5613766 w 5741575"/>
              <a:gd name="connsiteY80" fmla="*/ 41855 h 955271"/>
              <a:gd name="connsiteX81" fmla="*/ 5684952 w 5741575"/>
              <a:gd name="connsiteY81" fmla="*/ 26088 h 955271"/>
              <a:gd name="connsiteX82" fmla="*/ 5741575 w 5741575"/>
              <a:gd name="connsiteY82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11054 w 5741575"/>
              <a:gd name="connsiteY45" fmla="*/ 360597 h 955271"/>
              <a:gd name="connsiteX46" fmla="*/ 2777227 w 5741575"/>
              <a:gd name="connsiteY46" fmla="*/ 368972 h 955271"/>
              <a:gd name="connsiteX47" fmla="*/ 2824768 w 5741575"/>
              <a:gd name="connsiteY47" fmla="*/ 361652 h 955271"/>
              <a:gd name="connsiteX48" fmla="*/ 2885545 w 5741575"/>
              <a:gd name="connsiteY48" fmla="*/ 372818 h 955271"/>
              <a:gd name="connsiteX49" fmla="*/ 3009558 w 5741575"/>
              <a:gd name="connsiteY49" fmla="*/ 370573 h 955271"/>
              <a:gd name="connsiteX50" fmla="*/ 3095010 w 5741575"/>
              <a:gd name="connsiteY50" fmla="*/ 332454 h 955271"/>
              <a:gd name="connsiteX51" fmla="*/ 3103742 w 5741575"/>
              <a:gd name="connsiteY51" fmla="*/ 337974 h 955271"/>
              <a:gd name="connsiteX52" fmla="*/ 3165093 w 5741575"/>
              <a:gd name="connsiteY52" fmla="*/ 329459 h 955271"/>
              <a:gd name="connsiteX53" fmla="*/ 3373785 w 5741575"/>
              <a:gd name="connsiteY53" fmla="*/ 255680 h 955271"/>
              <a:gd name="connsiteX54" fmla="*/ 3493851 w 5741575"/>
              <a:gd name="connsiteY54" fmla="*/ 240255 h 955271"/>
              <a:gd name="connsiteX55" fmla="*/ 3537470 w 5741575"/>
              <a:gd name="connsiteY55" fmla="*/ 241867 h 955271"/>
              <a:gd name="connsiteX56" fmla="*/ 3610489 w 5741575"/>
              <a:gd name="connsiteY56" fmla="*/ 244128 h 955271"/>
              <a:gd name="connsiteX57" fmla="*/ 3667539 w 5741575"/>
              <a:gd name="connsiteY57" fmla="*/ 263271 h 955271"/>
              <a:gd name="connsiteX58" fmla="*/ 3727614 w 5741575"/>
              <a:gd name="connsiteY58" fmla="*/ 258245 h 955271"/>
              <a:gd name="connsiteX59" fmla="*/ 3738369 w 5741575"/>
              <a:gd name="connsiteY59" fmla="*/ 234506 h 955271"/>
              <a:gd name="connsiteX60" fmla="*/ 3803670 w 5741575"/>
              <a:gd name="connsiteY60" fmla="*/ 236457 h 955271"/>
              <a:gd name="connsiteX61" fmla="*/ 3903080 w 5741575"/>
              <a:gd name="connsiteY61" fmla="*/ 241890 h 955271"/>
              <a:gd name="connsiteX62" fmla="*/ 4114838 w 5741575"/>
              <a:gd name="connsiteY62" fmla="*/ 238165 h 955271"/>
              <a:gd name="connsiteX63" fmla="*/ 4271023 w 5741575"/>
              <a:gd name="connsiteY63" fmla="*/ 241959 h 955271"/>
              <a:gd name="connsiteX64" fmla="*/ 4367397 w 5741575"/>
              <a:gd name="connsiteY64" fmla="*/ 271442 h 955271"/>
              <a:gd name="connsiteX65" fmla="*/ 4495366 w 5741575"/>
              <a:gd name="connsiteY65" fmla="*/ 271618 h 955271"/>
              <a:gd name="connsiteX66" fmla="*/ 4517347 w 5741575"/>
              <a:gd name="connsiteY66" fmla="*/ 275639 h 955271"/>
              <a:gd name="connsiteX67" fmla="*/ 4546116 w 5741575"/>
              <a:gd name="connsiteY67" fmla="*/ 268568 h 955271"/>
              <a:gd name="connsiteX68" fmla="*/ 4661259 w 5741575"/>
              <a:gd name="connsiteY68" fmla="*/ 238966 h 955271"/>
              <a:gd name="connsiteX69" fmla="*/ 4750403 w 5741575"/>
              <a:gd name="connsiteY69" fmla="*/ 204364 h 955271"/>
              <a:gd name="connsiteX70" fmla="*/ 4867614 w 5741575"/>
              <a:gd name="connsiteY70" fmla="*/ 208668 h 955271"/>
              <a:gd name="connsiteX71" fmla="*/ 4937036 w 5741575"/>
              <a:gd name="connsiteY71" fmla="*/ 195446 h 955271"/>
              <a:gd name="connsiteX72" fmla="*/ 5047626 w 5741575"/>
              <a:gd name="connsiteY72" fmla="*/ 149604 h 955271"/>
              <a:gd name="connsiteX73" fmla="*/ 5200247 w 5741575"/>
              <a:gd name="connsiteY73" fmla="*/ 142695 h 955271"/>
              <a:gd name="connsiteX74" fmla="*/ 5235691 w 5741575"/>
              <a:gd name="connsiteY74" fmla="*/ 173330 h 955271"/>
              <a:gd name="connsiteX75" fmla="*/ 5280133 w 5741575"/>
              <a:gd name="connsiteY75" fmla="*/ 189342 h 955271"/>
              <a:gd name="connsiteX76" fmla="*/ 5291963 w 5741575"/>
              <a:gd name="connsiteY76" fmla="*/ 139446 h 955271"/>
              <a:gd name="connsiteX77" fmla="*/ 5418472 w 5741575"/>
              <a:gd name="connsiteY77" fmla="*/ 89163 h 955271"/>
              <a:gd name="connsiteX78" fmla="*/ 5482354 w 5741575"/>
              <a:gd name="connsiteY78" fmla="*/ 69470 h 955271"/>
              <a:gd name="connsiteX79" fmla="*/ 5583280 w 5741575"/>
              <a:gd name="connsiteY79" fmla="*/ 49787 h 955271"/>
              <a:gd name="connsiteX80" fmla="*/ 5613766 w 5741575"/>
              <a:gd name="connsiteY80" fmla="*/ 41855 h 955271"/>
              <a:gd name="connsiteX81" fmla="*/ 5684952 w 5741575"/>
              <a:gd name="connsiteY81" fmla="*/ 26088 h 955271"/>
              <a:gd name="connsiteX82" fmla="*/ 5741575 w 5741575"/>
              <a:gd name="connsiteY82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01547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03742 w 5741575"/>
              <a:gd name="connsiteY50" fmla="*/ 337974 h 955271"/>
              <a:gd name="connsiteX51" fmla="*/ 3165093 w 5741575"/>
              <a:gd name="connsiteY51" fmla="*/ 329459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47626 w 5741575"/>
              <a:gd name="connsiteY71" fmla="*/ 149604 h 955271"/>
              <a:gd name="connsiteX72" fmla="*/ 5200247 w 5741575"/>
              <a:gd name="connsiteY72" fmla="*/ 142695 h 955271"/>
              <a:gd name="connsiteX73" fmla="*/ 5235691 w 5741575"/>
              <a:gd name="connsiteY73" fmla="*/ 173330 h 955271"/>
              <a:gd name="connsiteX74" fmla="*/ 5280133 w 5741575"/>
              <a:gd name="connsiteY74" fmla="*/ 189342 h 955271"/>
              <a:gd name="connsiteX75" fmla="*/ 5291963 w 5741575"/>
              <a:gd name="connsiteY75" fmla="*/ 139446 h 955271"/>
              <a:gd name="connsiteX76" fmla="*/ 5418472 w 5741575"/>
              <a:gd name="connsiteY76" fmla="*/ 89163 h 955271"/>
              <a:gd name="connsiteX77" fmla="*/ 5482354 w 5741575"/>
              <a:gd name="connsiteY77" fmla="*/ 69470 h 955271"/>
              <a:gd name="connsiteX78" fmla="*/ 5583280 w 5741575"/>
              <a:gd name="connsiteY78" fmla="*/ 49787 h 955271"/>
              <a:gd name="connsiteX79" fmla="*/ 5613766 w 5741575"/>
              <a:gd name="connsiteY79" fmla="*/ 41855 h 955271"/>
              <a:gd name="connsiteX80" fmla="*/ 5684952 w 5741575"/>
              <a:gd name="connsiteY80" fmla="*/ 26088 h 955271"/>
              <a:gd name="connsiteX81" fmla="*/ 5741575 w 5741575"/>
              <a:gd name="connsiteY8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31718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03742 w 5741575"/>
              <a:gd name="connsiteY50" fmla="*/ 337974 h 955271"/>
              <a:gd name="connsiteX51" fmla="*/ 3165093 w 5741575"/>
              <a:gd name="connsiteY51" fmla="*/ 329459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47626 w 5741575"/>
              <a:gd name="connsiteY71" fmla="*/ 149604 h 955271"/>
              <a:gd name="connsiteX72" fmla="*/ 5200247 w 5741575"/>
              <a:gd name="connsiteY72" fmla="*/ 142695 h 955271"/>
              <a:gd name="connsiteX73" fmla="*/ 5235691 w 5741575"/>
              <a:gd name="connsiteY73" fmla="*/ 173330 h 955271"/>
              <a:gd name="connsiteX74" fmla="*/ 5280133 w 5741575"/>
              <a:gd name="connsiteY74" fmla="*/ 189342 h 955271"/>
              <a:gd name="connsiteX75" fmla="*/ 5291963 w 5741575"/>
              <a:gd name="connsiteY75" fmla="*/ 139446 h 955271"/>
              <a:gd name="connsiteX76" fmla="*/ 5418472 w 5741575"/>
              <a:gd name="connsiteY76" fmla="*/ 89163 h 955271"/>
              <a:gd name="connsiteX77" fmla="*/ 5482354 w 5741575"/>
              <a:gd name="connsiteY77" fmla="*/ 69470 h 955271"/>
              <a:gd name="connsiteX78" fmla="*/ 5583280 w 5741575"/>
              <a:gd name="connsiteY78" fmla="*/ 49787 h 955271"/>
              <a:gd name="connsiteX79" fmla="*/ 5613766 w 5741575"/>
              <a:gd name="connsiteY79" fmla="*/ 41855 h 955271"/>
              <a:gd name="connsiteX80" fmla="*/ 5684952 w 5741575"/>
              <a:gd name="connsiteY80" fmla="*/ 26088 h 955271"/>
              <a:gd name="connsiteX81" fmla="*/ 5741575 w 5741575"/>
              <a:gd name="connsiteY81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31718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03742 w 5741575"/>
              <a:gd name="connsiteY50" fmla="*/ 337974 h 955271"/>
              <a:gd name="connsiteX51" fmla="*/ 3165093 w 5741575"/>
              <a:gd name="connsiteY51" fmla="*/ 329459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47626 w 5741575"/>
              <a:gd name="connsiteY71" fmla="*/ 149604 h 955271"/>
              <a:gd name="connsiteX72" fmla="*/ 5200247 w 5741575"/>
              <a:gd name="connsiteY72" fmla="*/ 142695 h 955271"/>
              <a:gd name="connsiteX73" fmla="*/ 5235691 w 5741575"/>
              <a:gd name="connsiteY73" fmla="*/ 173330 h 955271"/>
              <a:gd name="connsiteX74" fmla="*/ 5291963 w 5741575"/>
              <a:gd name="connsiteY74" fmla="*/ 139446 h 955271"/>
              <a:gd name="connsiteX75" fmla="*/ 5418472 w 5741575"/>
              <a:gd name="connsiteY75" fmla="*/ 89163 h 955271"/>
              <a:gd name="connsiteX76" fmla="*/ 5482354 w 5741575"/>
              <a:gd name="connsiteY76" fmla="*/ 69470 h 955271"/>
              <a:gd name="connsiteX77" fmla="*/ 5583280 w 5741575"/>
              <a:gd name="connsiteY77" fmla="*/ 49787 h 955271"/>
              <a:gd name="connsiteX78" fmla="*/ 5613766 w 5741575"/>
              <a:gd name="connsiteY78" fmla="*/ 41855 h 955271"/>
              <a:gd name="connsiteX79" fmla="*/ 5684952 w 5741575"/>
              <a:gd name="connsiteY79" fmla="*/ 26088 h 955271"/>
              <a:gd name="connsiteX80" fmla="*/ 5741575 w 5741575"/>
              <a:gd name="connsiteY80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31718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03742 w 5741575"/>
              <a:gd name="connsiteY50" fmla="*/ 337974 h 955271"/>
              <a:gd name="connsiteX51" fmla="*/ 3165093 w 5741575"/>
              <a:gd name="connsiteY51" fmla="*/ 329459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47626 w 5741575"/>
              <a:gd name="connsiteY71" fmla="*/ 149604 h 955271"/>
              <a:gd name="connsiteX72" fmla="*/ 5200247 w 5741575"/>
              <a:gd name="connsiteY72" fmla="*/ 142695 h 955271"/>
              <a:gd name="connsiteX73" fmla="*/ 5291963 w 5741575"/>
              <a:gd name="connsiteY73" fmla="*/ 139446 h 955271"/>
              <a:gd name="connsiteX74" fmla="*/ 5418472 w 5741575"/>
              <a:gd name="connsiteY74" fmla="*/ 89163 h 955271"/>
              <a:gd name="connsiteX75" fmla="*/ 5482354 w 5741575"/>
              <a:gd name="connsiteY75" fmla="*/ 69470 h 955271"/>
              <a:gd name="connsiteX76" fmla="*/ 5583280 w 5741575"/>
              <a:gd name="connsiteY76" fmla="*/ 49787 h 955271"/>
              <a:gd name="connsiteX77" fmla="*/ 5613766 w 5741575"/>
              <a:gd name="connsiteY77" fmla="*/ 41855 h 955271"/>
              <a:gd name="connsiteX78" fmla="*/ 5684952 w 5741575"/>
              <a:gd name="connsiteY78" fmla="*/ 26088 h 955271"/>
              <a:gd name="connsiteX79" fmla="*/ 5741575 w 5741575"/>
              <a:gd name="connsiteY79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31718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03742 w 5741575"/>
              <a:gd name="connsiteY50" fmla="*/ 337974 h 955271"/>
              <a:gd name="connsiteX51" fmla="*/ 3165093 w 5741575"/>
              <a:gd name="connsiteY51" fmla="*/ 329459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67740 w 5741575"/>
              <a:gd name="connsiteY71" fmla="*/ 172293 h 955271"/>
              <a:gd name="connsiteX72" fmla="*/ 5200247 w 5741575"/>
              <a:gd name="connsiteY72" fmla="*/ 142695 h 955271"/>
              <a:gd name="connsiteX73" fmla="*/ 5291963 w 5741575"/>
              <a:gd name="connsiteY73" fmla="*/ 139446 h 955271"/>
              <a:gd name="connsiteX74" fmla="*/ 5418472 w 5741575"/>
              <a:gd name="connsiteY74" fmla="*/ 89163 h 955271"/>
              <a:gd name="connsiteX75" fmla="*/ 5482354 w 5741575"/>
              <a:gd name="connsiteY75" fmla="*/ 69470 h 955271"/>
              <a:gd name="connsiteX76" fmla="*/ 5583280 w 5741575"/>
              <a:gd name="connsiteY76" fmla="*/ 49787 h 955271"/>
              <a:gd name="connsiteX77" fmla="*/ 5613766 w 5741575"/>
              <a:gd name="connsiteY77" fmla="*/ 41855 h 955271"/>
              <a:gd name="connsiteX78" fmla="*/ 5684952 w 5741575"/>
              <a:gd name="connsiteY78" fmla="*/ 26088 h 955271"/>
              <a:gd name="connsiteX79" fmla="*/ 5741575 w 5741575"/>
              <a:gd name="connsiteY79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31718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03742 w 5741575"/>
              <a:gd name="connsiteY50" fmla="*/ 337974 h 955271"/>
              <a:gd name="connsiteX51" fmla="*/ 3165093 w 5741575"/>
              <a:gd name="connsiteY51" fmla="*/ 329459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67740 w 5741575"/>
              <a:gd name="connsiteY71" fmla="*/ 172293 h 955271"/>
              <a:gd name="connsiteX72" fmla="*/ 5200247 w 5741575"/>
              <a:gd name="connsiteY72" fmla="*/ 142695 h 955271"/>
              <a:gd name="connsiteX73" fmla="*/ 5291963 w 5741575"/>
              <a:gd name="connsiteY73" fmla="*/ 139446 h 955271"/>
              <a:gd name="connsiteX74" fmla="*/ 5418472 w 5741575"/>
              <a:gd name="connsiteY74" fmla="*/ 89163 h 955271"/>
              <a:gd name="connsiteX75" fmla="*/ 5482354 w 5741575"/>
              <a:gd name="connsiteY75" fmla="*/ 69470 h 955271"/>
              <a:gd name="connsiteX76" fmla="*/ 5583280 w 5741575"/>
              <a:gd name="connsiteY76" fmla="*/ 49787 h 955271"/>
              <a:gd name="connsiteX77" fmla="*/ 5613766 w 5741575"/>
              <a:gd name="connsiteY77" fmla="*/ 41855 h 955271"/>
              <a:gd name="connsiteX78" fmla="*/ 5684952 w 5741575"/>
              <a:gd name="connsiteY78" fmla="*/ 26088 h 955271"/>
              <a:gd name="connsiteX79" fmla="*/ 5741575 w 5741575"/>
              <a:gd name="connsiteY79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31718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03742 w 5741575"/>
              <a:gd name="connsiteY50" fmla="*/ 337974 h 955271"/>
              <a:gd name="connsiteX51" fmla="*/ 3195264 w 5741575"/>
              <a:gd name="connsiteY51" fmla="*/ 293158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67740 w 5741575"/>
              <a:gd name="connsiteY71" fmla="*/ 172293 h 955271"/>
              <a:gd name="connsiteX72" fmla="*/ 5200247 w 5741575"/>
              <a:gd name="connsiteY72" fmla="*/ 142695 h 955271"/>
              <a:gd name="connsiteX73" fmla="*/ 5291963 w 5741575"/>
              <a:gd name="connsiteY73" fmla="*/ 139446 h 955271"/>
              <a:gd name="connsiteX74" fmla="*/ 5418472 w 5741575"/>
              <a:gd name="connsiteY74" fmla="*/ 89163 h 955271"/>
              <a:gd name="connsiteX75" fmla="*/ 5482354 w 5741575"/>
              <a:gd name="connsiteY75" fmla="*/ 69470 h 955271"/>
              <a:gd name="connsiteX76" fmla="*/ 5583280 w 5741575"/>
              <a:gd name="connsiteY76" fmla="*/ 49787 h 955271"/>
              <a:gd name="connsiteX77" fmla="*/ 5613766 w 5741575"/>
              <a:gd name="connsiteY77" fmla="*/ 41855 h 955271"/>
              <a:gd name="connsiteX78" fmla="*/ 5684952 w 5741575"/>
              <a:gd name="connsiteY78" fmla="*/ 26088 h 955271"/>
              <a:gd name="connsiteX79" fmla="*/ 5741575 w 5741575"/>
              <a:gd name="connsiteY79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31718 w 5741575"/>
              <a:gd name="connsiteY44" fmla="*/ 361545 h 955271"/>
              <a:gd name="connsiteX45" fmla="*/ 2777227 w 5741575"/>
              <a:gd name="connsiteY45" fmla="*/ 368972 h 955271"/>
              <a:gd name="connsiteX46" fmla="*/ 2824768 w 5741575"/>
              <a:gd name="connsiteY46" fmla="*/ 361652 h 955271"/>
              <a:gd name="connsiteX47" fmla="*/ 2885545 w 5741575"/>
              <a:gd name="connsiteY47" fmla="*/ 372818 h 955271"/>
              <a:gd name="connsiteX48" fmla="*/ 3009558 w 5741575"/>
              <a:gd name="connsiteY48" fmla="*/ 370573 h 955271"/>
              <a:gd name="connsiteX49" fmla="*/ 3095010 w 5741575"/>
              <a:gd name="connsiteY49" fmla="*/ 332454 h 955271"/>
              <a:gd name="connsiteX50" fmla="*/ 3148998 w 5741575"/>
              <a:gd name="connsiteY50" fmla="*/ 315286 h 955271"/>
              <a:gd name="connsiteX51" fmla="*/ 3195264 w 5741575"/>
              <a:gd name="connsiteY51" fmla="*/ 293158 h 955271"/>
              <a:gd name="connsiteX52" fmla="*/ 3373785 w 5741575"/>
              <a:gd name="connsiteY52" fmla="*/ 255680 h 955271"/>
              <a:gd name="connsiteX53" fmla="*/ 3493851 w 5741575"/>
              <a:gd name="connsiteY53" fmla="*/ 240255 h 955271"/>
              <a:gd name="connsiteX54" fmla="*/ 3537470 w 5741575"/>
              <a:gd name="connsiteY54" fmla="*/ 241867 h 955271"/>
              <a:gd name="connsiteX55" fmla="*/ 3610489 w 5741575"/>
              <a:gd name="connsiteY55" fmla="*/ 244128 h 955271"/>
              <a:gd name="connsiteX56" fmla="*/ 3667539 w 5741575"/>
              <a:gd name="connsiteY56" fmla="*/ 263271 h 955271"/>
              <a:gd name="connsiteX57" fmla="*/ 3727614 w 5741575"/>
              <a:gd name="connsiteY57" fmla="*/ 258245 h 955271"/>
              <a:gd name="connsiteX58" fmla="*/ 3738369 w 5741575"/>
              <a:gd name="connsiteY58" fmla="*/ 234506 h 955271"/>
              <a:gd name="connsiteX59" fmla="*/ 3803670 w 5741575"/>
              <a:gd name="connsiteY59" fmla="*/ 236457 h 955271"/>
              <a:gd name="connsiteX60" fmla="*/ 3903080 w 5741575"/>
              <a:gd name="connsiteY60" fmla="*/ 241890 h 955271"/>
              <a:gd name="connsiteX61" fmla="*/ 4114838 w 5741575"/>
              <a:gd name="connsiteY61" fmla="*/ 238165 h 955271"/>
              <a:gd name="connsiteX62" fmla="*/ 4271023 w 5741575"/>
              <a:gd name="connsiteY62" fmla="*/ 241959 h 955271"/>
              <a:gd name="connsiteX63" fmla="*/ 4367397 w 5741575"/>
              <a:gd name="connsiteY63" fmla="*/ 271442 h 955271"/>
              <a:gd name="connsiteX64" fmla="*/ 4495366 w 5741575"/>
              <a:gd name="connsiteY64" fmla="*/ 271618 h 955271"/>
              <a:gd name="connsiteX65" fmla="*/ 4517347 w 5741575"/>
              <a:gd name="connsiteY65" fmla="*/ 275639 h 955271"/>
              <a:gd name="connsiteX66" fmla="*/ 4546116 w 5741575"/>
              <a:gd name="connsiteY66" fmla="*/ 268568 h 955271"/>
              <a:gd name="connsiteX67" fmla="*/ 4661259 w 5741575"/>
              <a:gd name="connsiteY67" fmla="*/ 238966 h 955271"/>
              <a:gd name="connsiteX68" fmla="*/ 4750403 w 5741575"/>
              <a:gd name="connsiteY68" fmla="*/ 204364 h 955271"/>
              <a:gd name="connsiteX69" fmla="*/ 4867614 w 5741575"/>
              <a:gd name="connsiteY69" fmla="*/ 208668 h 955271"/>
              <a:gd name="connsiteX70" fmla="*/ 4937036 w 5741575"/>
              <a:gd name="connsiteY70" fmla="*/ 195446 h 955271"/>
              <a:gd name="connsiteX71" fmla="*/ 5067740 w 5741575"/>
              <a:gd name="connsiteY71" fmla="*/ 172293 h 955271"/>
              <a:gd name="connsiteX72" fmla="*/ 5200247 w 5741575"/>
              <a:gd name="connsiteY72" fmla="*/ 142695 h 955271"/>
              <a:gd name="connsiteX73" fmla="*/ 5291963 w 5741575"/>
              <a:gd name="connsiteY73" fmla="*/ 139446 h 955271"/>
              <a:gd name="connsiteX74" fmla="*/ 5418472 w 5741575"/>
              <a:gd name="connsiteY74" fmla="*/ 89163 h 955271"/>
              <a:gd name="connsiteX75" fmla="*/ 5482354 w 5741575"/>
              <a:gd name="connsiteY75" fmla="*/ 69470 h 955271"/>
              <a:gd name="connsiteX76" fmla="*/ 5583280 w 5741575"/>
              <a:gd name="connsiteY76" fmla="*/ 49787 h 955271"/>
              <a:gd name="connsiteX77" fmla="*/ 5613766 w 5741575"/>
              <a:gd name="connsiteY77" fmla="*/ 41855 h 955271"/>
              <a:gd name="connsiteX78" fmla="*/ 5684952 w 5741575"/>
              <a:gd name="connsiteY78" fmla="*/ 26088 h 955271"/>
              <a:gd name="connsiteX79" fmla="*/ 5741575 w 5741575"/>
              <a:gd name="connsiteY79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697479 w 5741575"/>
              <a:gd name="connsiteY43" fmla="*/ 361430 h 955271"/>
              <a:gd name="connsiteX44" fmla="*/ 2777227 w 5741575"/>
              <a:gd name="connsiteY44" fmla="*/ 368972 h 955271"/>
              <a:gd name="connsiteX45" fmla="*/ 2824768 w 5741575"/>
              <a:gd name="connsiteY45" fmla="*/ 361652 h 955271"/>
              <a:gd name="connsiteX46" fmla="*/ 2885545 w 5741575"/>
              <a:gd name="connsiteY46" fmla="*/ 372818 h 955271"/>
              <a:gd name="connsiteX47" fmla="*/ 3009558 w 5741575"/>
              <a:gd name="connsiteY47" fmla="*/ 370573 h 955271"/>
              <a:gd name="connsiteX48" fmla="*/ 3095010 w 5741575"/>
              <a:gd name="connsiteY48" fmla="*/ 332454 h 955271"/>
              <a:gd name="connsiteX49" fmla="*/ 3148998 w 5741575"/>
              <a:gd name="connsiteY49" fmla="*/ 315286 h 955271"/>
              <a:gd name="connsiteX50" fmla="*/ 3195264 w 5741575"/>
              <a:gd name="connsiteY50" fmla="*/ 293158 h 955271"/>
              <a:gd name="connsiteX51" fmla="*/ 3373785 w 5741575"/>
              <a:gd name="connsiteY51" fmla="*/ 255680 h 955271"/>
              <a:gd name="connsiteX52" fmla="*/ 3493851 w 5741575"/>
              <a:gd name="connsiteY52" fmla="*/ 240255 h 955271"/>
              <a:gd name="connsiteX53" fmla="*/ 3537470 w 5741575"/>
              <a:gd name="connsiteY53" fmla="*/ 241867 h 955271"/>
              <a:gd name="connsiteX54" fmla="*/ 3610489 w 5741575"/>
              <a:gd name="connsiteY54" fmla="*/ 244128 h 955271"/>
              <a:gd name="connsiteX55" fmla="*/ 3667539 w 5741575"/>
              <a:gd name="connsiteY55" fmla="*/ 263271 h 955271"/>
              <a:gd name="connsiteX56" fmla="*/ 3727614 w 5741575"/>
              <a:gd name="connsiteY56" fmla="*/ 258245 h 955271"/>
              <a:gd name="connsiteX57" fmla="*/ 3738369 w 5741575"/>
              <a:gd name="connsiteY57" fmla="*/ 234506 h 955271"/>
              <a:gd name="connsiteX58" fmla="*/ 3803670 w 5741575"/>
              <a:gd name="connsiteY58" fmla="*/ 236457 h 955271"/>
              <a:gd name="connsiteX59" fmla="*/ 3903080 w 5741575"/>
              <a:gd name="connsiteY59" fmla="*/ 241890 h 955271"/>
              <a:gd name="connsiteX60" fmla="*/ 4114838 w 5741575"/>
              <a:gd name="connsiteY60" fmla="*/ 238165 h 955271"/>
              <a:gd name="connsiteX61" fmla="*/ 4271023 w 5741575"/>
              <a:gd name="connsiteY61" fmla="*/ 241959 h 955271"/>
              <a:gd name="connsiteX62" fmla="*/ 4367397 w 5741575"/>
              <a:gd name="connsiteY62" fmla="*/ 271442 h 955271"/>
              <a:gd name="connsiteX63" fmla="*/ 4495366 w 5741575"/>
              <a:gd name="connsiteY63" fmla="*/ 271618 h 955271"/>
              <a:gd name="connsiteX64" fmla="*/ 4517347 w 5741575"/>
              <a:gd name="connsiteY64" fmla="*/ 275639 h 955271"/>
              <a:gd name="connsiteX65" fmla="*/ 4546116 w 5741575"/>
              <a:gd name="connsiteY65" fmla="*/ 268568 h 955271"/>
              <a:gd name="connsiteX66" fmla="*/ 4661259 w 5741575"/>
              <a:gd name="connsiteY66" fmla="*/ 238966 h 955271"/>
              <a:gd name="connsiteX67" fmla="*/ 4750403 w 5741575"/>
              <a:gd name="connsiteY67" fmla="*/ 204364 h 955271"/>
              <a:gd name="connsiteX68" fmla="*/ 4867614 w 5741575"/>
              <a:gd name="connsiteY68" fmla="*/ 208668 h 955271"/>
              <a:gd name="connsiteX69" fmla="*/ 4937036 w 5741575"/>
              <a:gd name="connsiteY69" fmla="*/ 195446 h 955271"/>
              <a:gd name="connsiteX70" fmla="*/ 5067740 w 5741575"/>
              <a:gd name="connsiteY70" fmla="*/ 172293 h 955271"/>
              <a:gd name="connsiteX71" fmla="*/ 5200247 w 5741575"/>
              <a:gd name="connsiteY71" fmla="*/ 142695 h 955271"/>
              <a:gd name="connsiteX72" fmla="*/ 5291963 w 5741575"/>
              <a:gd name="connsiteY72" fmla="*/ 139446 h 955271"/>
              <a:gd name="connsiteX73" fmla="*/ 5418472 w 5741575"/>
              <a:gd name="connsiteY73" fmla="*/ 89163 h 955271"/>
              <a:gd name="connsiteX74" fmla="*/ 5482354 w 5741575"/>
              <a:gd name="connsiteY74" fmla="*/ 69470 h 955271"/>
              <a:gd name="connsiteX75" fmla="*/ 5583280 w 5741575"/>
              <a:gd name="connsiteY75" fmla="*/ 49787 h 955271"/>
              <a:gd name="connsiteX76" fmla="*/ 5613766 w 5741575"/>
              <a:gd name="connsiteY76" fmla="*/ 41855 h 955271"/>
              <a:gd name="connsiteX77" fmla="*/ 5684952 w 5741575"/>
              <a:gd name="connsiteY77" fmla="*/ 26088 h 955271"/>
              <a:gd name="connsiteX78" fmla="*/ 5741575 w 5741575"/>
              <a:gd name="connsiteY78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687125 w 5741575"/>
              <a:gd name="connsiteY42" fmla="*/ 366820 h 955271"/>
              <a:gd name="connsiteX43" fmla="*/ 2777227 w 5741575"/>
              <a:gd name="connsiteY43" fmla="*/ 368972 h 955271"/>
              <a:gd name="connsiteX44" fmla="*/ 2824768 w 5741575"/>
              <a:gd name="connsiteY44" fmla="*/ 361652 h 955271"/>
              <a:gd name="connsiteX45" fmla="*/ 2885545 w 5741575"/>
              <a:gd name="connsiteY45" fmla="*/ 372818 h 955271"/>
              <a:gd name="connsiteX46" fmla="*/ 3009558 w 5741575"/>
              <a:gd name="connsiteY46" fmla="*/ 370573 h 955271"/>
              <a:gd name="connsiteX47" fmla="*/ 3095010 w 5741575"/>
              <a:gd name="connsiteY47" fmla="*/ 332454 h 955271"/>
              <a:gd name="connsiteX48" fmla="*/ 3148998 w 5741575"/>
              <a:gd name="connsiteY48" fmla="*/ 315286 h 955271"/>
              <a:gd name="connsiteX49" fmla="*/ 3195264 w 5741575"/>
              <a:gd name="connsiteY49" fmla="*/ 293158 h 955271"/>
              <a:gd name="connsiteX50" fmla="*/ 3373785 w 5741575"/>
              <a:gd name="connsiteY50" fmla="*/ 255680 h 955271"/>
              <a:gd name="connsiteX51" fmla="*/ 3493851 w 5741575"/>
              <a:gd name="connsiteY51" fmla="*/ 240255 h 955271"/>
              <a:gd name="connsiteX52" fmla="*/ 3537470 w 5741575"/>
              <a:gd name="connsiteY52" fmla="*/ 241867 h 955271"/>
              <a:gd name="connsiteX53" fmla="*/ 3610489 w 5741575"/>
              <a:gd name="connsiteY53" fmla="*/ 244128 h 955271"/>
              <a:gd name="connsiteX54" fmla="*/ 3667539 w 5741575"/>
              <a:gd name="connsiteY54" fmla="*/ 263271 h 955271"/>
              <a:gd name="connsiteX55" fmla="*/ 3727614 w 5741575"/>
              <a:gd name="connsiteY55" fmla="*/ 258245 h 955271"/>
              <a:gd name="connsiteX56" fmla="*/ 3738369 w 5741575"/>
              <a:gd name="connsiteY56" fmla="*/ 234506 h 955271"/>
              <a:gd name="connsiteX57" fmla="*/ 3803670 w 5741575"/>
              <a:gd name="connsiteY57" fmla="*/ 236457 h 955271"/>
              <a:gd name="connsiteX58" fmla="*/ 3903080 w 5741575"/>
              <a:gd name="connsiteY58" fmla="*/ 241890 h 955271"/>
              <a:gd name="connsiteX59" fmla="*/ 4114838 w 5741575"/>
              <a:gd name="connsiteY59" fmla="*/ 238165 h 955271"/>
              <a:gd name="connsiteX60" fmla="*/ 4271023 w 5741575"/>
              <a:gd name="connsiteY60" fmla="*/ 241959 h 955271"/>
              <a:gd name="connsiteX61" fmla="*/ 4367397 w 5741575"/>
              <a:gd name="connsiteY61" fmla="*/ 271442 h 955271"/>
              <a:gd name="connsiteX62" fmla="*/ 4495366 w 5741575"/>
              <a:gd name="connsiteY62" fmla="*/ 271618 h 955271"/>
              <a:gd name="connsiteX63" fmla="*/ 4517347 w 5741575"/>
              <a:gd name="connsiteY63" fmla="*/ 275639 h 955271"/>
              <a:gd name="connsiteX64" fmla="*/ 4546116 w 5741575"/>
              <a:gd name="connsiteY64" fmla="*/ 268568 h 955271"/>
              <a:gd name="connsiteX65" fmla="*/ 4661259 w 5741575"/>
              <a:gd name="connsiteY65" fmla="*/ 238966 h 955271"/>
              <a:gd name="connsiteX66" fmla="*/ 4750403 w 5741575"/>
              <a:gd name="connsiteY66" fmla="*/ 204364 h 955271"/>
              <a:gd name="connsiteX67" fmla="*/ 4867614 w 5741575"/>
              <a:gd name="connsiteY67" fmla="*/ 208668 h 955271"/>
              <a:gd name="connsiteX68" fmla="*/ 4937036 w 5741575"/>
              <a:gd name="connsiteY68" fmla="*/ 195446 h 955271"/>
              <a:gd name="connsiteX69" fmla="*/ 5067740 w 5741575"/>
              <a:gd name="connsiteY69" fmla="*/ 172293 h 955271"/>
              <a:gd name="connsiteX70" fmla="*/ 5200247 w 5741575"/>
              <a:gd name="connsiteY70" fmla="*/ 142695 h 955271"/>
              <a:gd name="connsiteX71" fmla="*/ 5291963 w 5741575"/>
              <a:gd name="connsiteY71" fmla="*/ 139446 h 955271"/>
              <a:gd name="connsiteX72" fmla="*/ 5418472 w 5741575"/>
              <a:gd name="connsiteY72" fmla="*/ 89163 h 955271"/>
              <a:gd name="connsiteX73" fmla="*/ 5482354 w 5741575"/>
              <a:gd name="connsiteY73" fmla="*/ 69470 h 955271"/>
              <a:gd name="connsiteX74" fmla="*/ 5583280 w 5741575"/>
              <a:gd name="connsiteY74" fmla="*/ 49787 h 955271"/>
              <a:gd name="connsiteX75" fmla="*/ 5613766 w 5741575"/>
              <a:gd name="connsiteY75" fmla="*/ 41855 h 955271"/>
              <a:gd name="connsiteX76" fmla="*/ 5684952 w 5741575"/>
              <a:gd name="connsiteY76" fmla="*/ 26088 h 955271"/>
              <a:gd name="connsiteX77" fmla="*/ 5741575 w 5741575"/>
              <a:gd name="connsiteY77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717296 w 5741575"/>
              <a:gd name="connsiteY42" fmla="*/ 362282 h 955271"/>
              <a:gd name="connsiteX43" fmla="*/ 2777227 w 5741575"/>
              <a:gd name="connsiteY43" fmla="*/ 368972 h 955271"/>
              <a:gd name="connsiteX44" fmla="*/ 2824768 w 5741575"/>
              <a:gd name="connsiteY44" fmla="*/ 361652 h 955271"/>
              <a:gd name="connsiteX45" fmla="*/ 2885545 w 5741575"/>
              <a:gd name="connsiteY45" fmla="*/ 372818 h 955271"/>
              <a:gd name="connsiteX46" fmla="*/ 3009558 w 5741575"/>
              <a:gd name="connsiteY46" fmla="*/ 370573 h 955271"/>
              <a:gd name="connsiteX47" fmla="*/ 3095010 w 5741575"/>
              <a:gd name="connsiteY47" fmla="*/ 332454 h 955271"/>
              <a:gd name="connsiteX48" fmla="*/ 3148998 w 5741575"/>
              <a:gd name="connsiteY48" fmla="*/ 315286 h 955271"/>
              <a:gd name="connsiteX49" fmla="*/ 3195264 w 5741575"/>
              <a:gd name="connsiteY49" fmla="*/ 293158 h 955271"/>
              <a:gd name="connsiteX50" fmla="*/ 3373785 w 5741575"/>
              <a:gd name="connsiteY50" fmla="*/ 255680 h 955271"/>
              <a:gd name="connsiteX51" fmla="*/ 3493851 w 5741575"/>
              <a:gd name="connsiteY51" fmla="*/ 240255 h 955271"/>
              <a:gd name="connsiteX52" fmla="*/ 3537470 w 5741575"/>
              <a:gd name="connsiteY52" fmla="*/ 241867 h 955271"/>
              <a:gd name="connsiteX53" fmla="*/ 3610489 w 5741575"/>
              <a:gd name="connsiteY53" fmla="*/ 244128 h 955271"/>
              <a:gd name="connsiteX54" fmla="*/ 3667539 w 5741575"/>
              <a:gd name="connsiteY54" fmla="*/ 263271 h 955271"/>
              <a:gd name="connsiteX55" fmla="*/ 3727614 w 5741575"/>
              <a:gd name="connsiteY55" fmla="*/ 258245 h 955271"/>
              <a:gd name="connsiteX56" fmla="*/ 3738369 w 5741575"/>
              <a:gd name="connsiteY56" fmla="*/ 234506 h 955271"/>
              <a:gd name="connsiteX57" fmla="*/ 3803670 w 5741575"/>
              <a:gd name="connsiteY57" fmla="*/ 236457 h 955271"/>
              <a:gd name="connsiteX58" fmla="*/ 3903080 w 5741575"/>
              <a:gd name="connsiteY58" fmla="*/ 241890 h 955271"/>
              <a:gd name="connsiteX59" fmla="*/ 4114838 w 5741575"/>
              <a:gd name="connsiteY59" fmla="*/ 238165 h 955271"/>
              <a:gd name="connsiteX60" fmla="*/ 4271023 w 5741575"/>
              <a:gd name="connsiteY60" fmla="*/ 241959 h 955271"/>
              <a:gd name="connsiteX61" fmla="*/ 4367397 w 5741575"/>
              <a:gd name="connsiteY61" fmla="*/ 271442 h 955271"/>
              <a:gd name="connsiteX62" fmla="*/ 4495366 w 5741575"/>
              <a:gd name="connsiteY62" fmla="*/ 271618 h 955271"/>
              <a:gd name="connsiteX63" fmla="*/ 4517347 w 5741575"/>
              <a:gd name="connsiteY63" fmla="*/ 275639 h 955271"/>
              <a:gd name="connsiteX64" fmla="*/ 4546116 w 5741575"/>
              <a:gd name="connsiteY64" fmla="*/ 268568 h 955271"/>
              <a:gd name="connsiteX65" fmla="*/ 4661259 w 5741575"/>
              <a:gd name="connsiteY65" fmla="*/ 238966 h 955271"/>
              <a:gd name="connsiteX66" fmla="*/ 4750403 w 5741575"/>
              <a:gd name="connsiteY66" fmla="*/ 204364 h 955271"/>
              <a:gd name="connsiteX67" fmla="*/ 4867614 w 5741575"/>
              <a:gd name="connsiteY67" fmla="*/ 208668 h 955271"/>
              <a:gd name="connsiteX68" fmla="*/ 4937036 w 5741575"/>
              <a:gd name="connsiteY68" fmla="*/ 195446 h 955271"/>
              <a:gd name="connsiteX69" fmla="*/ 5067740 w 5741575"/>
              <a:gd name="connsiteY69" fmla="*/ 172293 h 955271"/>
              <a:gd name="connsiteX70" fmla="*/ 5200247 w 5741575"/>
              <a:gd name="connsiteY70" fmla="*/ 142695 h 955271"/>
              <a:gd name="connsiteX71" fmla="*/ 5291963 w 5741575"/>
              <a:gd name="connsiteY71" fmla="*/ 139446 h 955271"/>
              <a:gd name="connsiteX72" fmla="*/ 5418472 w 5741575"/>
              <a:gd name="connsiteY72" fmla="*/ 89163 h 955271"/>
              <a:gd name="connsiteX73" fmla="*/ 5482354 w 5741575"/>
              <a:gd name="connsiteY73" fmla="*/ 69470 h 955271"/>
              <a:gd name="connsiteX74" fmla="*/ 5583280 w 5741575"/>
              <a:gd name="connsiteY74" fmla="*/ 49787 h 955271"/>
              <a:gd name="connsiteX75" fmla="*/ 5613766 w 5741575"/>
              <a:gd name="connsiteY75" fmla="*/ 41855 h 955271"/>
              <a:gd name="connsiteX76" fmla="*/ 5684952 w 5741575"/>
              <a:gd name="connsiteY76" fmla="*/ 26088 h 955271"/>
              <a:gd name="connsiteX77" fmla="*/ 5741575 w 5741575"/>
              <a:gd name="connsiteY77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717296 w 5741575"/>
              <a:gd name="connsiteY42" fmla="*/ 362282 h 955271"/>
              <a:gd name="connsiteX43" fmla="*/ 2777227 w 5741575"/>
              <a:gd name="connsiteY43" fmla="*/ 368972 h 955271"/>
              <a:gd name="connsiteX44" fmla="*/ 2824768 w 5741575"/>
              <a:gd name="connsiteY44" fmla="*/ 361652 h 955271"/>
              <a:gd name="connsiteX45" fmla="*/ 2885545 w 5741575"/>
              <a:gd name="connsiteY45" fmla="*/ 372818 h 955271"/>
              <a:gd name="connsiteX46" fmla="*/ 3009558 w 5741575"/>
              <a:gd name="connsiteY46" fmla="*/ 370573 h 955271"/>
              <a:gd name="connsiteX47" fmla="*/ 3095010 w 5741575"/>
              <a:gd name="connsiteY47" fmla="*/ 332454 h 955271"/>
              <a:gd name="connsiteX48" fmla="*/ 3148998 w 5741575"/>
              <a:gd name="connsiteY48" fmla="*/ 315286 h 955271"/>
              <a:gd name="connsiteX49" fmla="*/ 3195264 w 5741575"/>
              <a:gd name="connsiteY49" fmla="*/ 293158 h 955271"/>
              <a:gd name="connsiteX50" fmla="*/ 3373785 w 5741575"/>
              <a:gd name="connsiteY50" fmla="*/ 255680 h 955271"/>
              <a:gd name="connsiteX51" fmla="*/ 3493851 w 5741575"/>
              <a:gd name="connsiteY51" fmla="*/ 240255 h 955271"/>
              <a:gd name="connsiteX52" fmla="*/ 3537470 w 5741575"/>
              <a:gd name="connsiteY52" fmla="*/ 241867 h 955271"/>
              <a:gd name="connsiteX53" fmla="*/ 3610489 w 5741575"/>
              <a:gd name="connsiteY53" fmla="*/ 244128 h 955271"/>
              <a:gd name="connsiteX54" fmla="*/ 3667539 w 5741575"/>
              <a:gd name="connsiteY54" fmla="*/ 263271 h 955271"/>
              <a:gd name="connsiteX55" fmla="*/ 3727614 w 5741575"/>
              <a:gd name="connsiteY55" fmla="*/ 258245 h 955271"/>
              <a:gd name="connsiteX56" fmla="*/ 3738369 w 5741575"/>
              <a:gd name="connsiteY56" fmla="*/ 234506 h 955271"/>
              <a:gd name="connsiteX57" fmla="*/ 3803670 w 5741575"/>
              <a:gd name="connsiteY57" fmla="*/ 236457 h 955271"/>
              <a:gd name="connsiteX58" fmla="*/ 3903080 w 5741575"/>
              <a:gd name="connsiteY58" fmla="*/ 241890 h 955271"/>
              <a:gd name="connsiteX59" fmla="*/ 4114838 w 5741575"/>
              <a:gd name="connsiteY59" fmla="*/ 238165 h 955271"/>
              <a:gd name="connsiteX60" fmla="*/ 4271023 w 5741575"/>
              <a:gd name="connsiteY60" fmla="*/ 241959 h 955271"/>
              <a:gd name="connsiteX61" fmla="*/ 4367397 w 5741575"/>
              <a:gd name="connsiteY61" fmla="*/ 271442 h 955271"/>
              <a:gd name="connsiteX62" fmla="*/ 4495366 w 5741575"/>
              <a:gd name="connsiteY62" fmla="*/ 271618 h 955271"/>
              <a:gd name="connsiteX63" fmla="*/ 4517347 w 5741575"/>
              <a:gd name="connsiteY63" fmla="*/ 275639 h 955271"/>
              <a:gd name="connsiteX64" fmla="*/ 4546116 w 5741575"/>
              <a:gd name="connsiteY64" fmla="*/ 268568 h 955271"/>
              <a:gd name="connsiteX65" fmla="*/ 4661259 w 5741575"/>
              <a:gd name="connsiteY65" fmla="*/ 238966 h 955271"/>
              <a:gd name="connsiteX66" fmla="*/ 4750403 w 5741575"/>
              <a:gd name="connsiteY66" fmla="*/ 204364 h 955271"/>
              <a:gd name="connsiteX67" fmla="*/ 4867614 w 5741575"/>
              <a:gd name="connsiteY67" fmla="*/ 208668 h 955271"/>
              <a:gd name="connsiteX68" fmla="*/ 4937036 w 5741575"/>
              <a:gd name="connsiteY68" fmla="*/ 195446 h 955271"/>
              <a:gd name="connsiteX69" fmla="*/ 5067740 w 5741575"/>
              <a:gd name="connsiteY69" fmla="*/ 172293 h 955271"/>
              <a:gd name="connsiteX70" fmla="*/ 5200247 w 5741575"/>
              <a:gd name="connsiteY70" fmla="*/ 142695 h 955271"/>
              <a:gd name="connsiteX71" fmla="*/ 5276878 w 5741575"/>
              <a:gd name="connsiteY71" fmla="*/ 125833 h 955271"/>
              <a:gd name="connsiteX72" fmla="*/ 5418472 w 5741575"/>
              <a:gd name="connsiteY72" fmla="*/ 89163 h 955271"/>
              <a:gd name="connsiteX73" fmla="*/ 5482354 w 5741575"/>
              <a:gd name="connsiteY73" fmla="*/ 69470 h 955271"/>
              <a:gd name="connsiteX74" fmla="*/ 5583280 w 5741575"/>
              <a:gd name="connsiteY74" fmla="*/ 49787 h 955271"/>
              <a:gd name="connsiteX75" fmla="*/ 5613766 w 5741575"/>
              <a:gd name="connsiteY75" fmla="*/ 41855 h 955271"/>
              <a:gd name="connsiteX76" fmla="*/ 5684952 w 5741575"/>
              <a:gd name="connsiteY76" fmla="*/ 26088 h 955271"/>
              <a:gd name="connsiteX77" fmla="*/ 5741575 w 5741575"/>
              <a:gd name="connsiteY77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717296 w 5741575"/>
              <a:gd name="connsiteY42" fmla="*/ 362282 h 955271"/>
              <a:gd name="connsiteX43" fmla="*/ 2777227 w 5741575"/>
              <a:gd name="connsiteY43" fmla="*/ 368972 h 955271"/>
              <a:gd name="connsiteX44" fmla="*/ 2824768 w 5741575"/>
              <a:gd name="connsiteY44" fmla="*/ 361652 h 955271"/>
              <a:gd name="connsiteX45" fmla="*/ 2885545 w 5741575"/>
              <a:gd name="connsiteY45" fmla="*/ 372818 h 955271"/>
              <a:gd name="connsiteX46" fmla="*/ 3009558 w 5741575"/>
              <a:gd name="connsiteY46" fmla="*/ 370573 h 955271"/>
              <a:gd name="connsiteX47" fmla="*/ 3095010 w 5741575"/>
              <a:gd name="connsiteY47" fmla="*/ 332454 h 955271"/>
              <a:gd name="connsiteX48" fmla="*/ 3148998 w 5741575"/>
              <a:gd name="connsiteY48" fmla="*/ 315286 h 955271"/>
              <a:gd name="connsiteX49" fmla="*/ 3195264 w 5741575"/>
              <a:gd name="connsiteY49" fmla="*/ 293158 h 955271"/>
              <a:gd name="connsiteX50" fmla="*/ 3373785 w 5741575"/>
              <a:gd name="connsiteY50" fmla="*/ 255680 h 955271"/>
              <a:gd name="connsiteX51" fmla="*/ 3493851 w 5741575"/>
              <a:gd name="connsiteY51" fmla="*/ 240255 h 955271"/>
              <a:gd name="connsiteX52" fmla="*/ 3537470 w 5741575"/>
              <a:gd name="connsiteY52" fmla="*/ 241867 h 955271"/>
              <a:gd name="connsiteX53" fmla="*/ 3610489 w 5741575"/>
              <a:gd name="connsiteY53" fmla="*/ 244128 h 955271"/>
              <a:gd name="connsiteX54" fmla="*/ 3667539 w 5741575"/>
              <a:gd name="connsiteY54" fmla="*/ 263271 h 955271"/>
              <a:gd name="connsiteX55" fmla="*/ 3727614 w 5741575"/>
              <a:gd name="connsiteY55" fmla="*/ 258245 h 955271"/>
              <a:gd name="connsiteX56" fmla="*/ 3738369 w 5741575"/>
              <a:gd name="connsiteY56" fmla="*/ 234506 h 955271"/>
              <a:gd name="connsiteX57" fmla="*/ 3803670 w 5741575"/>
              <a:gd name="connsiteY57" fmla="*/ 236457 h 955271"/>
              <a:gd name="connsiteX58" fmla="*/ 3903080 w 5741575"/>
              <a:gd name="connsiteY58" fmla="*/ 241890 h 955271"/>
              <a:gd name="connsiteX59" fmla="*/ 4114838 w 5741575"/>
              <a:gd name="connsiteY59" fmla="*/ 238165 h 955271"/>
              <a:gd name="connsiteX60" fmla="*/ 4271023 w 5741575"/>
              <a:gd name="connsiteY60" fmla="*/ 241959 h 955271"/>
              <a:gd name="connsiteX61" fmla="*/ 4367397 w 5741575"/>
              <a:gd name="connsiteY61" fmla="*/ 271442 h 955271"/>
              <a:gd name="connsiteX62" fmla="*/ 4495366 w 5741575"/>
              <a:gd name="connsiteY62" fmla="*/ 271618 h 955271"/>
              <a:gd name="connsiteX63" fmla="*/ 4517347 w 5741575"/>
              <a:gd name="connsiteY63" fmla="*/ 275639 h 955271"/>
              <a:gd name="connsiteX64" fmla="*/ 4546116 w 5741575"/>
              <a:gd name="connsiteY64" fmla="*/ 268568 h 955271"/>
              <a:gd name="connsiteX65" fmla="*/ 4661259 w 5741575"/>
              <a:gd name="connsiteY65" fmla="*/ 238966 h 955271"/>
              <a:gd name="connsiteX66" fmla="*/ 4750403 w 5741575"/>
              <a:gd name="connsiteY66" fmla="*/ 204364 h 955271"/>
              <a:gd name="connsiteX67" fmla="*/ 4867614 w 5741575"/>
              <a:gd name="connsiteY67" fmla="*/ 208668 h 955271"/>
              <a:gd name="connsiteX68" fmla="*/ 4937036 w 5741575"/>
              <a:gd name="connsiteY68" fmla="*/ 195446 h 955271"/>
              <a:gd name="connsiteX69" fmla="*/ 5067740 w 5741575"/>
              <a:gd name="connsiteY69" fmla="*/ 172293 h 955271"/>
              <a:gd name="connsiteX70" fmla="*/ 5200247 w 5741575"/>
              <a:gd name="connsiteY70" fmla="*/ 142695 h 955271"/>
              <a:gd name="connsiteX71" fmla="*/ 5276878 w 5741575"/>
              <a:gd name="connsiteY71" fmla="*/ 125833 h 955271"/>
              <a:gd name="connsiteX72" fmla="*/ 5418472 w 5741575"/>
              <a:gd name="connsiteY72" fmla="*/ 89163 h 955271"/>
              <a:gd name="connsiteX73" fmla="*/ 5482354 w 5741575"/>
              <a:gd name="connsiteY73" fmla="*/ 69470 h 955271"/>
              <a:gd name="connsiteX74" fmla="*/ 5583280 w 5741575"/>
              <a:gd name="connsiteY74" fmla="*/ 49787 h 955271"/>
              <a:gd name="connsiteX75" fmla="*/ 5613766 w 5741575"/>
              <a:gd name="connsiteY75" fmla="*/ 41855 h 955271"/>
              <a:gd name="connsiteX76" fmla="*/ 5684952 w 5741575"/>
              <a:gd name="connsiteY76" fmla="*/ 26088 h 955271"/>
              <a:gd name="connsiteX77" fmla="*/ 5741575 w 5741575"/>
              <a:gd name="connsiteY77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717296 w 5741575"/>
              <a:gd name="connsiteY42" fmla="*/ 362282 h 955271"/>
              <a:gd name="connsiteX43" fmla="*/ 2777227 w 5741575"/>
              <a:gd name="connsiteY43" fmla="*/ 368972 h 955271"/>
              <a:gd name="connsiteX44" fmla="*/ 2824768 w 5741575"/>
              <a:gd name="connsiteY44" fmla="*/ 361652 h 955271"/>
              <a:gd name="connsiteX45" fmla="*/ 2885545 w 5741575"/>
              <a:gd name="connsiteY45" fmla="*/ 372818 h 955271"/>
              <a:gd name="connsiteX46" fmla="*/ 3009558 w 5741575"/>
              <a:gd name="connsiteY46" fmla="*/ 370573 h 955271"/>
              <a:gd name="connsiteX47" fmla="*/ 3095010 w 5741575"/>
              <a:gd name="connsiteY47" fmla="*/ 332454 h 955271"/>
              <a:gd name="connsiteX48" fmla="*/ 3148998 w 5741575"/>
              <a:gd name="connsiteY48" fmla="*/ 315286 h 955271"/>
              <a:gd name="connsiteX49" fmla="*/ 3195264 w 5741575"/>
              <a:gd name="connsiteY49" fmla="*/ 293158 h 955271"/>
              <a:gd name="connsiteX50" fmla="*/ 3373785 w 5741575"/>
              <a:gd name="connsiteY50" fmla="*/ 255680 h 955271"/>
              <a:gd name="connsiteX51" fmla="*/ 3493851 w 5741575"/>
              <a:gd name="connsiteY51" fmla="*/ 240255 h 955271"/>
              <a:gd name="connsiteX52" fmla="*/ 3537470 w 5741575"/>
              <a:gd name="connsiteY52" fmla="*/ 241867 h 955271"/>
              <a:gd name="connsiteX53" fmla="*/ 3610489 w 5741575"/>
              <a:gd name="connsiteY53" fmla="*/ 244128 h 955271"/>
              <a:gd name="connsiteX54" fmla="*/ 3667539 w 5741575"/>
              <a:gd name="connsiteY54" fmla="*/ 263271 h 955271"/>
              <a:gd name="connsiteX55" fmla="*/ 3727614 w 5741575"/>
              <a:gd name="connsiteY55" fmla="*/ 258245 h 955271"/>
              <a:gd name="connsiteX56" fmla="*/ 3738369 w 5741575"/>
              <a:gd name="connsiteY56" fmla="*/ 234506 h 955271"/>
              <a:gd name="connsiteX57" fmla="*/ 3803670 w 5741575"/>
              <a:gd name="connsiteY57" fmla="*/ 236457 h 955271"/>
              <a:gd name="connsiteX58" fmla="*/ 3903080 w 5741575"/>
              <a:gd name="connsiteY58" fmla="*/ 241890 h 955271"/>
              <a:gd name="connsiteX59" fmla="*/ 4114838 w 5741575"/>
              <a:gd name="connsiteY59" fmla="*/ 238165 h 955271"/>
              <a:gd name="connsiteX60" fmla="*/ 4271023 w 5741575"/>
              <a:gd name="connsiteY60" fmla="*/ 241959 h 955271"/>
              <a:gd name="connsiteX61" fmla="*/ 4367397 w 5741575"/>
              <a:gd name="connsiteY61" fmla="*/ 271442 h 955271"/>
              <a:gd name="connsiteX62" fmla="*/ 4495366 w 5741575"/>
              <a:gd name="connsiteY62" fmla="*/ 271618 h 955271"/>
              <a:gd name="connsiteX63" fmla="*/ 4517347 w 5741575"/>
              <a:gd name="connsiteY63" fmla="*/ 275639 h 955271"/>
              <a:gd name="connsiteX64" fmla="*/ 4546116 w 5741575"/>
              <a:gd name="connsiteY64" fmla="*/ 268568 h 955271"/>
              <a:gd name="connsiteX65" fmla="*/ 4661259 w 5741575"/>
              <a:gd name="connsiteY65" fmla="*/ 238966 h 955271"/>
              <a:gd name="connsiteX66" fmla="*/ 4750403 w 5741575"/>
              <a:gd name="connsiteY66" fmla="*/ 204364 h 955271"/>
              <a:gd name="connsiteX67" fmla="*/ 4867614 w 5741575"/>
              <a:gd name="connsiteY67" fmla="*/ 208668 h 955271"/>
              <a:gd name="connsiteX68" fmla="*/ 4937036 w 5741575"/>
              <a:gd name="connsiteY68" fmla="*/ 195446 h 955271"/>
              <a:gd name="connsiteX69" fmla="*/ 5067740 w 5741575"/>
              <a:gd name="connsiteY69" fmla="*/ 172293 h 955271"/>
              <a:gd name="connsiteX70" fmla="*/ 5200247 w 5741575"/>
              <a:gd name="connsiteY70" fmla="*/ 142695 h 955271"/>
              <a:gd name="connsiteX71" fmla="*/ 5276878 w 5741575"/>
              <a:gd name="connsiteY71" fmla="*/ 125833 h 955271"/>
              <a:gd name="connsiteX72" fmla="*/ 5373216 w 5741575"/>
              <a:gd name="connsiteY72" fmla="*/ 102777 h 955271"/>
              <a:gd name="connsiteX73" fmla="*/ 5482354 w 5741575"/>
              <a:gd name="connsiteY73" fmla="*/ 69470 h 955271"/>
              <a:gd name="connsiteX74" fmla="*/ 5583280 w 5741575"/>
              <a:gd name="connsiteY74" fmla="*/ 49787 h 955271"/>
              <a:gd name="connsiteX75" fmla="*/ 5613766 w 5741575"/>
              <a:gd name="connsiteY75" fmla="*/ 41855 h 955271"/>
              <a:gd name="connsiteX76" fmla="*/ 5684952 w 5741575"/>
              <a:gd name="connsiteY76" fmla="*/ 26088 h 955271"/>
              <a:gd name="connsiteX77" fmla="*/ 5741575 w 5741575"/>
              <a:gd name="connsiteY77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717296 w 5741575"/>
              <a:gd name="connsiteY42" fmla="*/ 362282 h 955271"/>
              <a:gd name="connsiteX43" fmla="*/ 2777227 w 5741575"/>
              <a:gd name="connsiteY43" fmla="*/ 368972 h 955271"/>
              <a:gd name="connsiteX44" fmla="*/ 2824768 w 5741575"/>
              <a:gd name="connsiteY44" fmla="*/ 361652 h 955271"/>
              <a:gd name="connsiteX45" fmla="*/ 2885545 w 5741575"/>
              <a:gd name="connsiteY45" fmla="*/ 372818 h 955271"/>
              <a:gd name="connsiteX46" fmla="*/ 3009558 w 5741575"/>
              <a:gd name="connsiteY46" fmla="*/ 370573 h 955271"/>
              <a:gd name="connsiteX47" fmla="*/ 3095010 w 5741575"/>
              <a:gd name="connsiteY47" fmla="*/ 332454 h 955271"/>
              <a:gd name="connsiteX48" fmla="*/ 3148998 w 5741575"/>
              <a:gd name="connsiteY48" fmla="*/ 315286 h 955271"/>
              <a:gd name="connsiteX49" fmla="*/ 3195264 w 5741575"/>
              <a:gd name="connsiteY49" fmla="*/ 293158 h 955271"/>
              <a:gd name="connsiteX50" fmla="*/ 3373785 w 5741575"/>
              <a:gd name="connsiteY50" fmla="*/ 255680 h 955271"/>
              <a:gd name="connsiteX51" fmla="*/ 3493851 w 5741575"/>
              <a:gd name="connsiteY51" fmla="*/ 240255 h 955271"/>
              <a:gd name="connsiteX52" fmla="*/ 3537470 w 5741575"/>
              <a:gd name="connsiteY52" fmla="*/ 241867 h 955271"/>
              <a:gd name="connsiteX53" fmla="*/ 3610489 w 5741575"/>
              <a:gd name="connsiteY53" fmla="*/ 244128 h 955271"/>
              <a:gd name="connsiteX54" fmla="*/ 3667539 w 5741575"/>
              <a:gd name="connsiteY54" fmla="*/ 263271 h 955271"/>
              <a:gd name="connsiteX55" fmla="*/ 3727614 w 5741575"/>
              <a:gd name="connsiteY55" fmla="*/ 258245 h 955271"/>
              <a:gd name="connsiteX56" fmla="*/ 3738369 w 5741575"/>
              <a:gd name="connsiteY56" fmla="*/ 234506 h 955271"/>
              <a:gd name="connsiteX57" fmla="*/ 3803670 w 5741575"/>
              <a:gd name="connsiteY57" fmla="*/ 236457 h 955271"/>
              <a:gd name="connsiteX58" fmla="*/ 3903080 w 5741575"/>
              <a:gd name="connsiteY58" fmla="*/ 241890 h 955271"/>
              <a:gd name="connsiteX59" fmla="*/ 4114838 w 5741575"/>
              <a:gd name="connsiteY59" fmla="*/ 238165 h 955271"/>
              <a:gd name="connsiteX60" fmla="*/ 4271023 w 5741575"/>
              <a:gd name="connsiteY60" fmla="*/ 241959 h 955271"/>
              <a:gd name="connsiteX61" fmla="*/ 4367397 w 5741575"/>
              <a:gd name="connsiteY61" fmla="*/ 271442 h 955271"/>
              <a:gd name="connsiteX62" fmla="*/ 4495366 w 5741575"/>
              <a:gd name="connsiteY62" fmla="*/ 271618 h 955271"/>
              <a:gd name="connsiteX63" fmla="*/ 4517347 w 5741575"/>
              <a:gd name="connsiteY63" fmla="*/ 275639 h 955271"/>
              <a:gd name="connsiteX64" fmla="*/ 4546116 w 5741575"/>
              <a:gd name="connsiteY64" fmla="*/ 268568 h 955271"/>
              <a:gd name="connsiteX65" fmla="*/ 4661259 w 5741575"/>
              <a:gd name="connsiteY65" fmla="*/ 238966 h 955271"/>
              <a:gd name="connsiteX66" fmla="*/ 4750403 w 5741575"/>
              <a:gd name="connsiteY66" fmla="*/ 204364 h 955271"/>
              <a:gd name="connsiteX67" fmla="*/ 4867614 w 5741575"/>
              <a:gd name="connsiteY67" fmla="*/ 208668 h 955271"/>
              <a:gd name="connsiteX68" fmla="*/ 4937036 w 5741575"/>
              <a:gd name="connsiteY68" fmla="*/ 195446 h 955271"/>
              <a:gd name="connsiteX69" fmla="*/ 5067740 w 5741575"/>
              <a:gd name="connsiteY69" fmla="*/ 172293 h 955271"/>
              <a:gd name="connsiteX70" fmla="*/ 5200247 w 5741575"/>
              <a:gd name="connsiteY70" fmla="*/ 142695 h 955271"/>
              <a:gd name="connsiteX71" fmla="*/ 5276878 w 5741575"/>
              <a:gd name="connsiteY71" fmla="*/ 125833 h 955271"/>
              <a:gd name="connsiteX72" fmla="*/ 5373216 w 5741575"/>
              <a:gd name="connsiteY72" fmla="*/ 111851 h 955271"/>
              <a:gd name="connsiteX73" fmla="*/ 5482354 w 5741575"/>
              <a:gd name="connsiteY73" fmla="*/ 69470 h 955271"/>
              <a:gd name="connsiteX74" fmla="*/ 5583280 w 5741575"/>
              <a:gd name="connsiteY74" fmla="*/ 49787 h 955271"/>
              <a:gd name="connsiteX75" fmla="*/ 5613766 w 5741575"/>
              <a:gd name="connsiteY75" fmla="*/ 41855 h 955271"/>
              <a:gd name="connsiteX76" fmla="*/ 5684952 w 5741575"/>
              <a:gd name="connsiteY76" fmla="*/ 26088 h 955271"/>
              <a:gd name="connsiteX77" fmla="*/ 5741575 w 5741575"/>
              <a:gd name="connsiteY77" fmla="*/ 0 h 955271"/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59229 w 5741575"/>
              <a:gd name="connsiteY7" fmla="*/ 903950 h 955271"/>
              <a:gd name="connsiteX8" fmla="*/ 148657 w 5741575"/>
              <a:gd name="connsiteY8" fmla="*/ 898134 h 955271"/>
              <a:gd name="connsiteX9" fmla="*/ 174554 w 5741575"/>
              <a:gd name="connsiteY9" fmla="*/ 886351 h 955271"/>
              <a:gd name="connsiteX10" fmla="*/ 187633 w 5741575"/>
              <a:gd name="connsiteY10" fmla="*/ 878226 h 955271"/>
              <a:gd name="connsiteX11" fmla="*/ 187961 w 5741575"/>
              <a:gd name="connsiteY11" fmla="*/ 876538 h 955271"/>
              <a:gd name="connsiteX12" fmla="*/ 240501 w 5741575"/>
              <a:gd name="connsiteY12" fmla="*/ 873150 h 955271"/>
              <a:gd name="connsiteX13" fmla="*/ 246345 w 5741575"/>
              <a:gd name="connsiteY13" fmla="*/ 869942 h 955271"/>
              <a:gd name="connsiteX14" fmla="*/ 306299 w 5741575"/>
              <a:gd name="connsiteY14" fmla="*/ 873609 h 955271"/>
              <a:gd name="connsiteX15" fmla="*/ 331571 w 5741575"/>
              <a:gd name="connsiteY15" fmla="*/ 869866 h 955271"/>
              <a:gd name="connsiteX16" fmla="*/ 384157 w 5741575"/>
              <a:gd name="connsiteY16" fmla="*/ 867971 h 955271"/>
              <a:gd name="connsiteX17" fmla="*/ 477637 w 5741575"/>
              <a:gd name="connsiteY17" fmla="*/ 870334 h 955271"/>
              <a:gd name="connsiteX18" fmla="*/ 570239 w 5741575"/>
              <a:gd name="connsiteY18" fmla="*/ 829596 h 955271"/>
              <a:gd name="connsiteX19" fmla="*/ 772070 w 5741575"/>
              <a:gd name="connsiteY19" fmla="*/ 820296 h 955271"/>
              <a:gd name="connsiteX20" fmla="*/ 948872 w 5741575"/>
              <a:gd name="connsiteY20" fmla="*/ 772201 h 955271"/>
              <a:gd name="connsiteX21" fmla="*/ 1127089 w 5741575"/>
              <a:gd name="connsiteY21" fmla="*/ 746926 h 955271"/>
              <a:gd name="connsiteX22" fmla="*/ 1226314 w 5741575"/>
              <a:gd name="connsiteY22" fmla="*/ 722473 h 955271"/>
              <a:gd name="connsiteX23" fmla="*/ 1278773 w 5741575"/>
              <a:gd name="connsiteY23" fmla="*/ 711503 h 955271"/>
              <a:gd name="connsiteX24" fmla="*/ 1317691 w 5741575"/>
              <a:gd name="connsiteY24" fmla="*/ 708529 h 955271"/>
              <a:gd name="connsiteX25" fmla="*/ 1360404 w 5741575"/>
              <a:gd name="connsiteY25" fmla="*/ 675922 h 955271"/>
              <a:gd name="connsiteX26" fmla="*/ 1412292 w 5741575"/>
              <a:gd name="connsiteY26" fmla="*/ 670793 h 955271"/>
              <a:gd name="connsiteX27" fmla="*/ 1494753 w 5741575"/>
              <a:gd name="connsiteY27" fmla="*/ 644686 h 955271"/>
              <a:gd name="connsiteX28" fmla="*/ 1616217 w 5741575"/>
              <a:gd name="connsiteY28" fmla="*/ 622107 h 955271"/>
              <a:gd name="connsiteX29" fmla="*/ 1710928 w 5741575"/>
              <a:gd name="connsiteY29" fmla="*/ 600666 h 955271"/>
              <a:gd name="connsiteX30" fmla="*/ 1743718 w 5741575"/>
              <a:gd name="connsiteY30" fmla="*/ 584327 h 955271"/>
              <a:gd name="connsiteX31" fmla="*/ 1873778 w 5741575"/>
              <a:gd name="connsiteY31" fmla="*/ 530130 h 955271"/>
              <a:gd name="connsiteX32" fmla="*/ 1988411 w 5741575"/>
              <a:gd name="connsiteY32" fmla="*/ 491599 h 955271"/>
              <a:gd name="connsiteX33" fmla="*/ 2085507 w 5741575"/>
              <a:gd name="connsiteY33" fmla="*/ 498527 h 955271"/>
              <a:gd name="connsiteX34" fmla="*/ 2090767 w 5741575"/>
              <a:gd name="connsiteY34" fmla="*/ 490616 h 955271"/>
              <a:gd name="connsiteX35" fmla="*/ 2151143 w 5741575"/>
              <a:gd name="connsiteY35" fmla="*/ 478332 h 955271"/>
              <a:gd name="connsiteX36" fmla="*/ 2378710 w 5741575"/>
              <a:gd name="connsiteY36" fmla="*/ 477570 h 955271"/>
              <a:gd name="connsiteX37" fmla="*/ 2496256 w 5741575"/>
              <a:gd name="connsiteY37" fmla="*/ 452396 h 955271"/>
              <a:gd name="connsiteX38" fmla="*/ 2535387 w 5741575"/>
              <a:gd name="connsiteY38" fmla="*/ 436645 h 955271"/>
              <a:gd name="connsiteX39" fmla="*/ 2601109 w 5741575"/>
              <a:gd name="connsiteY39" fmla="*/ 410678 h 955271"/>
              <a:gd name="connsiteX40" fmla="*/ 2643855 w 5741575"/>
              <a:gd name="connsiteY40" fmla="*/ 374482 h 955271"/>
              <a:gd name="connsiteX41" fmla="*/ 2657726 w 5741575"/>
              <a:gd name="connsiteY41" fmla="*/ 365841 h 955271"/>
              <a:gd name="connsiteX42" fmla="*/ 2717296 w 5741575"/>
              <a:gd name="connsiteY42" fmla="*/ 362282 h 955271"/>
              <a:gd name="connsiteX43" fmla="*/ 2777227 w 5741575"/>
              <a:gd name="connsiteY43" fmla="*/ 368972 h 955271"/>
              <a:gd name="connsiteX44" fmla="*/ 2824768 w 5741575"/>
              <a:gd name="connsiteY44" fmla="*/ 361652 h 955271"/>
              <a:gd name="connsiteX45" fmla="*/ 2885545 w 5741575"/>
              <a:gd name="connsiteY45" fmla="*/ 372818 h 955271"/>
              <a:gd name="connsiteX46" fmla="*/ 3009558 w 5741575"/>
              <a:gd name="connsiteY46" fmla="*/ 370573 h 955271"/>
              <a:gd name="connsiteX47" fmla="*/ 3095010 w 5741575"/>
              <a:gd name="connsiteY47" fmla="*/ 332454 h 955271"/>
              <a:gd name="connsiteX48" fmla="*/ 3148998 w 5741575"/>
              <a:gd name="connsiteY48" fmla="*/ 315286 h 955271"/>
              <a:gd name="connsiteX49" fmla="*/ 3195264 w 5741575"/>
              <a:gd name="connsiteY49" fmla="*/ 293158 h 955271"/>
              <a:gd name="connsiteX50" fmla="*/ 3373785 w 5741575"/>
              <a:gd name="connsiteY50" fmla="*/ 255680 h 955271"/>
              <a:gd name="connsiteX51" fmla="*/ 3493851 w 5741575"/>
              <a:gd name="connsiteY51" fmla="*/ 240255 h 955271"/>
              <a:gd name="connsiteX52" fmla="*/ 3537470 w 5741575"/>
              <a:gd name="connsiteY52" fmla="*/ 241867 h 955271"/>
              <a:gd name="connsiteX53" fmla="*/ 3610489 w 5741575"/>
              <a:gd name="connsiteY53" fmla="*/ 244128 h 955271"/>
              <a:gd name="connsiteX54" fmla="*/ 3667539 w 5741575"/>
              <a:gd name="connsiteY54" fmla="*/ 263271 h 955271"/>
              <a:gd name="connsiteX55" fmla="*/ 3727614 w 5741575"/>
              <a:gd name="connsiteY55" fmla="*/ 258245 h 955271"/>
              <a:gd name="connsiteX56" fmla="*/ 3738369 w 5741575"/>
              <a:gd name="connsiteY56" fmla="*/ 234506 h 955271"/>
              <a:gd name="connsiteX57" fmla="*/ 3803670 w 5741575"/>
              <a:gd name="connsiteY57" fmla="*/ 236457 h 955271"/>
              <a:gd name="connsiteX58" fmla="*/ 3903080 w 5741575"/>
              <a:gd name="connsiteY58" fmla="*/ 241890 h 955271"/>
              <a:gd name="connsiteX59" fmla="*/ 4114838 w 5741575"/>
              <a:gd name="connsiteY59" fmla="*/ 238165 h 955271"/>
              <a:gd name="connsiteX60" fmla="*/ 4271023 w 5741575"/>
              <a:gd name="connsiteY60" fmla="*/ 241959 h 955271"/>
              <a:gd name="connsiteX61" fmla="*/ 4367397 w 5741575"/>
              <a:gd name="connsiteY61" fmla="*/ 271442 h 955271"/>
              <a:gd name="connsiteX62" fmla="*/ 4495366 w 5741575"/>
              <a:gd name="connsiteY62" fmla="*/ 271618 h 955271"/>
              <a:gd name="connsiteX63" fmla="*/ 4517347 w 5741575"/>
              <a:gd name="connsiteY63" fmla="*/ 275639 h 955271"/>
              <a:gd name="connsiteX64" fmla="*/ 4546116 w 5741575"/>
              <a:gd name="connsiteY64" fmla="*/ 268568 h 955271"/>
              <a:gd name="connsiteX65" fmla="*/ 4661259 w 5741575"/>
              <a:gd name="connsiteY65" fmla="*/ 238966 h 955271"/>
              <a:gd name="connsiteX66" fmla="*/ 4750403 w 5741575"/>
              <a:gd name="connsiteY66" fmla="*/ 204364 h 955271"/>
              <a:gd name="connsiteX67" fmla="*/ 4867614 w 5741575"/>
              <a:gd name="connsiteY67" fmla="*/ 208668 h 955271"/>
              <a:gd name="connsiteX68" fmla="*/ 4937036 w 5741575"/>
              <a:gd name="connsiteY68" fmla="*/ 195446 h 955271"/>
              <a:gd name="connsiteX69" fmla="*/ 5067740 w 5741575"/>
              <a:gd name="connsiteY69" fmla="*/ 172293 h 955271"/>
              <a:gd name="connsiteX70" fmla="*/ 5200247 w 5741575"/>
              <a:gd name="connsiteY70" fmla="*/ 142695 h 955271"/>
              <a:gd name="connsiteX71" fmla="*/ 5276878 w 5741575"/>
              <a:gd name="connsiteY71" fmla="*/ 125833 h 955271"/>
              <a:gd name="connsiteX72" fmla="*/ 5373216 w 5741575"/>
              <a:gd name="connsiteY72" fmla="*/ 111851 h 955271"/>
              <a:gd name="connsiteX73" fmla="*/ 5482354 w 5741575"/>
              <a:gd name="connsiteY73" fmla="*/ 69470 h 955271"/>
              <a:gd name="connsiteX74" fmla="*/ 5583280 w 5741575"/>
              <a:gd name="connsiteY74" fmla="*/ 49787 h 955271"/>
              <a:gd name="connsiteX75" fmla="*/ 5613766 w 5741575"/>
              <a:gd name="connsiteY75" fmla="*/ 41855 h 955271"/>
              <a:gd name="connsiteX76" fmla="*/ 5684952 w 5741575"/>
              <a:gd name="connsiteY76" fmla="*/ 26088 h 955271"/>
              <a:gd name="connsiteX77" fmla="*/ 5741575 w 5741575"/>
              <a:gd name="connsiteY77" fmla="*/ 0 h 9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741575" h="955271">
                <a:moveTo>
                  <a:pt x="5741575" y="0"/>
                </a:moveTo>
                <a:lnTo>
                  <a:pt x="5741575" y="955271"/>
                </a:lnTo>
                <a:lnTo>
                  <a:pt x="0" y="955271"/>
                </a:lnTo>
                <a:lnTo>
                  <a:pt x="8558" y="953971"/>
                </a:lnTo>
                <a:lnTo>
                  <a:pt x="16894" y="953847"/>
                </a:lnTo>
                <a:cubicBezTo>
                  <a:pt x="22474" y="953361"/>
                  <a:pt x="25973" y="952524"/>
                  <a:pt x="28156" y="951374"/>
                </a:cubicBezTo>
                <a:cubicBezTo>
                  <a:pt x="28201" y="951240"/>
                  <a:pt x="28247" y="951105"/>
                  <a:pt x="28293" y="950971"/>
                </a:cubicBezTo>
                <a:lnTo>
                  <a:pt x="59229" y="903950"/>
                </a:lnTo>
                <a:cubicBezTo>
                  <a:pt x="79290" y="895144"/>
                  <a:pt x="126084" y="908630"/>
                  <a:pt x="148657" y="898134"/>
                </a:cubicBezTo>
                <a:cubicBezTo>
                  <a:pt x="172173" y="896348"/>
                  <a:pt x="191809" y="908449"/>
                  <a:pt x="174554" y="886351"/>
                </a:cubicBezTo>
                <a:cubicBezTo>
                  <a:pt x="182014" y="885083"/>
                  <a:pt x="185699" y="882087"/>
                  <a:pt x="187633" y="878226"/>
                </a:cubicBezTo>
                <a:cubicBezTo>
                  <a:pt x="187742" y="877663"/>
                  <a:pt x="187852" y="877101"/>
                  <a:pt x="187961" y="876538"/>
                </a:cubicBezTo>
                <a:lnTo>
                  <a:pt x="240501" y="873150"/>
                </a:lnTo>
                <a:lnTo>
                  <a:pt x="246345" y="869942"/>
                </a:lnTo>
                <a:lnTo>
                  <a:pt x="306299" y="873609"/>
                </a:lnTo>
                <a:cubicBezTo>
                  <a:pt x="312531" y="875279"/>
                  <a:pt x="320316" y="874896"/>
                  <a:pt x="331571" y="869866"/>
                </a:cubicBezTo>
                <a:lnTo>
                  <a:pt x="384157" y="867971"/>
                </a:lnTo>
                <a:lnTo>
                  <a:pt x="477637" y="870334"/>
                </a:lnTo>
                <a:cubicBezTo>
                  <a:pt x="485456" y="872042"/>
                  <a:pt x="563433" y="825458"/>
                  <a:pt x="570239" y="829596"/>
                </a:cubicBezTo>
                <a:cubicBezTo>
                  <a:pt x="641939" y="824282"/>
                  <a:pt x="685473" y="832029"/>
                  <a:pt x="772070" y="820296"/>
                </a:cubicBezTo>
                <a:cubicBezTo>
                  <a:pt x="833120" y="817018"/>
                  <a:pt x="871984" y="794388"/>
                  <a:pt x="948872" y="772201"/>
                </a:cubicBezTo>
                <a:cubicBezTo>
                  <a:pt x="1011630" y="801590"/>
                  <a:pt x="1039188" y="762914"/>
                  <a:pt x="1127089" y="746926"/>
                </a:cubicBezTo>
                <a:cubicBezTo>
                  <a:pt x="1186739" y="737882"/>
                  <a:pt x="1185110" y="732158"/>
                  <a:pt x="1226314" y="722473"/>
                </a:cubicBezTo>
                <a:cubicBezTo>
                  <a:pt x="1234331" y="718091"/>
                  <a:pt x="1271693" y="717214"/>
                  <a:pt x="1278773" y="711503"/>
                </a:cubicBezTo>
                <a:lnTo>
                  <a:pt x="1317691" y="708529"/>
                </a:lnTo>
                <a:lnTo>
                  <a:pt x="1360404" y="675922"/>
                </a:lnTo>
                <a:lnTo>
                  <a:pt x="1412292" y="670793"/>
                </a:lnTo>
                <a:lnTo>
                  <a:pt x="1494753" y="644686"/>
                </a:lnTo>
                <a:cubicBezTo>
                  <a:pt x="1542884" y="655944"/>
                  <a:pt x="1556151" y="606226"/>
                  <a:pt x="1616217" y="622107"/>
                </a:cubicBezTo>
                <a:cubicBezTo>
                  <a:pt x="1637755" y="624837"/>
                  <a:pt x="1701030" y="614257"/>
                  <a:pt x="1710928" y="600666"/>
                </a:cubicBezTo>
                <a:cubicBezTo>
                  <a:pt x="1723693" y="596072"/>
                  <a:pt x="1739861" y="597834"/>
                  <a:pt x="1743718" y="584327"/>
                </a:cubicBezTo>
                <a:cubicBezTo>
                  <a:pt x="1770860" y="572571"/>
                  <a:pt x="1832996" y="545585"/>
                  <a:pt x="1873778" y="530130"/>
                </a:cubicBezTo>
                <a:cubicBezTo>
                  <a:pt x="1902425" y="541995"/>
                  <a:pt x="1929013" y="504913"/>
                  <a:pt x="1988411" y="491599"/>
                </a:cubicBezTo>
                <a:cubicBezTo>
                  <a:pt x="2020077" y="505546"/>
                  <a:pt x="2028363" y="482381"/>
                  <a:pt x="2085507" y="498527"/>
                </a:cubicBezTo>
                <a:cubicBezTo>
                  <a:pt x="2086719" y="495769"/>
                  <a:pt x="2088490" y="493104"/>
                  <a:pt x="2090767" y="490616"/>
                </a:cubicBezTo>
                <a:cubicBezTo>
                  <a:pt x="2103992" y="476161"/>
                  <a:pt x="2131025" y="470659"/>
                  <a:pt x="2151143" y="478332"/>
                </a:cubicBezTo>
                <a:cubicBezTo>
                  <a:pt x="2240088" y="497642"/>
                  <a:pt x="2310118" y="483043"/>
                  <a:pt x="2378710" y="477570"/>
                </a:cubicBezTo>
                <a:cubicBezTo>
                  <a:pt x="2454975" y="467585"/>
                  <a:pt x="2391576" y="437831"/>
                  <a:pt x="2496256" y="452396"/>
                </a:cubicBezTo>
                <a:cubicBezTo>
                  <a:pt x="2501503" y="436899"/>
                  <a:pt x="2513119" y="433980"/>
                  <a:pt x="2535387" y="436645"/>
                </a:cubicBezTo>
                <a:cubicBezTo>
                  <a:pt x="2572084" y="430778"/>
                  <a:pt x="2557124" y="397207"/>
                  <a:pt x="2601109" y="410678"/>
                </a:cubicBezTo>
                <a:cubicBezTo>
                  <a:pt x="2588000" y="393616"/>
                  <a:pt x="2667428" y="390302"/>
                  <a:pt x="2643855" y="374482"/>
                </a:cubicBezTo>
                <a:cubicBezTo>
                  <a:pt x="2648277" y="369169"/>
                  <a:pt x="2645486" y="367874"/>
                  <a:pt x="2657726" y="365841"/>
                </a:cubicBezTo>
                <a:cubicBezTo>
                  <a:pt x="2669966" y="363808"/>
                  <a:pt x="2707566" y="363569"/>
                  <a:pt x="2717296" y="362282"/>
                </a:cubicBezTo>
                <a:lnTo>
                  <a:pt x="2777227" y="368972"/>
                </a:lnTo>
                <a:lnTo>
                  <a:pt x="2824768" y="361652"/>
                </a:lnTo>
                <a:lnTo>
                  <a:pt x="2885545" y="372818"/>
                </a:lnTo>
                <a:cubicBezTo>
                  <a:pt x="2905895" y="352581"/>
                  <a:pt x="2948591" y="377825"/>
                  <a:pt x="3009558" y="370573"/>
                </a:cubicBezTo>
                <a:cubicBezTo>
                  <a:pt x="3031640" y="347442"/>
                  <a:pt x="3050695" y="365935"/>
                  <a:pt x="3095010" y="332454"/>
                </a:cubicBezTo>
                <a:cubicBezTo>
                  <a:pt x="3097485" y="334582"/>
                  <a:pt x="3132289" y="321835"/>
                  <a:pt x="3148998" y="315286"/>
                </a:cubicBezTo>
                <a:cubicBezTo>
                  <a:pt x="3165707" y="308737"/>
                  <a:pt x="3180646" y="306766"/>
                  <a:pt x="3195264" y="293158"/>
                </a:cubicBezTo>
                <a:cubicBezTo>
                  <a:pt x="3267122" y="246372"/>
                  <a:pt x="3308286" y="273118"/>
                  <a:pt x="3373785" y="255680"/>
                </a:cubicBezTo>
                <a:cubicBezTo>
                  <a:pt x="3448540" y="239861"/>
                  <a:pt x="3405238" y="287846"/>
                  <a:pt x="3493851" y="240255"/>
                </a:cubicBezTo>
                <a:cubicBezTo>
                  <a:pt x="3506326" y="252723"/>
                  <a:pt x="3518405" y="251593"/>
                  <a:pt x="3537470" y="241867"/>
                </a:cubicBezTo>
                <a:cubicBezTo>
                  <a:pt x="3573967" y="235226"/>
                  <a:pt x="3576893" y="270855"/>
                  <a:pt x="3610489" y="244128"/>
                </a:cubicBezTo>
                <a:cubicBezTo>
                  <a:pt x="3606935" y="264036"/>
                  <a:pt x="3681284" y="241075"/>
                  <a:pt x="3667539" y="263271"/>
                </a:cubicBezTo>
                <a:cubicBezTo>
                  <a:pt x="3694251" y="276940"/>
                  <a:pt x="3701441" y="246803"/>
                  <a:pt x="3727614" y="258245"/>
                </a:cubicBezTo>
                <a:cubicBezTo>
                  <a:pt x="3754952" y="257751"/>
                  <a:pt x="3708960" y="240314"/>
                  <a:pt x="3738369" y="234506"/>
                </a:cubicBezTo>
                <a:cubicBezTo>
                  <a:pt x="3774580" y="230879"/>
                  <a:pt x="3768868" y="196201"/>
                  <a:pt x="3803670" y="236457"/>
                </a:cubicBezTo>
                <a:cubicBezTo>
                  <a:pt x="3839567" y="220301"/>
                  <a:pt x="3850064" y="239151"/>
                  <a:pt x="3903080" y="241890"/>
                </a:cubicBezTo>
                <a:cubicBezTo>
                  <a:pt x="3954941" y="242175"/>
                  <a:pt x="4053514" y="238154"/>
                  <a:pt x="4114838" y="238165"/>
                </a:cubicBezTo>
                <a:cubicBezTo>
                  <a:pt x="4173784" y="217210"/>
                  <a:pt x="4209756" y="243378"/>
                  <a:pt x="4271023" y="241959"/>
                </a:cubicBezTo>
                <a:cubicBezTo>
                  <a:pt x="4326191" y="205535"/>
                  <a:pt x="4316856" y="279258"/>
                  <a:pt x="4367397" y="271442"/>
                </a:cubicBezTo>
                <a:cubicBezTo>
                  <a:pt x="4420874" y="271391"/>
                  <a:pt x="4369000" y="295343"/>
                  <a:pt x="4495366" y="271618"/>
                </a:cubicBezTo>
                <a:cubicBezTo>
                  <a:pt x="4501905" y="266287"/>
                  <a:pt x="4518077" y="269240"/>
                  <a:pt x="4517347" y="275639"/>
                </a:cubicBezTo>
                <a:cubicBezTo>
                  <a:pt x="4525170" y="272832"/>
                  <a:pt x="4542809" y="258800"/>
                  <a:pt x="4546116" y="268568"/>
                </a:cubicBezTo>
                <a:cubicBezTo>
                  <a:pt x="4586961" y="265354"/>
                  <a:pt x="4626617" y="255160"/>
                  <a:pt x="4661259" y="238966"/>
                </a:cubicBezTo>
                <a:cubicBezTo>
                  <a:pt x="4741966" y="247639"/>
                  <a:pt x="4693066" y="205693"/>
                  <a:pt x="4750403" y="204364"/>
                </a:cubicBezTo>
                <a:cubicBezTo>
                  <a:pt x="4798501" y="219113"/>
                  <a:pt x="4813319" y="201253"/>
                  <a:pt x="4867614" y="208668"/>
                </a:cubicBezTo>
                <a:cubicBezTo>
                  <a:pt x="4881621" y="174373"/>
                  <a:pt x="4917566" y="206761"/>
                  <a:pt x="4937036" y="195446"/>
                </a:cubicBezTo>
                <a:cubicBezTo>
                  <a:pt x="4974214" y="229763"/>
                  <a:pt x="5033435" y="175163"/>
                  <a:pt x="5067740" y="172293"/>
                </a:cubicBezTo>
                <a:cubicBezTo>
                  <a:pt x="5126160" y="173265"/>
                  <a:pt x="5172786" y="183138"/>
                  <a:pt x="5200247" y="142695"/>
                </a:cubicBezTo>
                <a:cubicBezTo>
                  <a:pt x="5240970" y="141002"/>
                  <a:pt x="5240507" y="134755"/>
                  <a:pt x="5276878" y="125833"/>
                </a:cubicBezTo>
                <a:cubicBezTo>
                  <a:pt x="5316470" y="106736"/>
                  <a:pt x="5327221" y="110178"/>
                  <a:pt x="5373216" y="111851"/>
                </a:cubicBezTo>
                <a:cubicBezTo>
                  <a:pt x="5382801" y="84741"/>
                  <a:pt x="5419294" y="93078"/>
                  <a:pt x="5482354" y="69470"/>
                </a:cubicBezTo>
                <a:cubicBezTo>
                  <a:pt x="5507119" y="85574"/>
                  <a:pt x="5545363" y="52240"/>
                  <a:pt x="5583280" y="49787"/>
                </a:cubicBezTo>
                <a:cubicBezTo>
                  <a:pt x="5589344" y="36484"/>
                  <a:pt x="5598103" y="36349"/>
                  <a:pt x="5613766" y="41855"/>
                </a:cubicBezTo>
                <a:cubicBezTo>
                  <a:pt x="5636621" y="41086"/>
                  <a:pt x="5660728" y="35034"/>
                  <a:pt x="5684952" y="26088"/>
                </a:cubicBezTo>
                <a:lnTo>
                  <a:pt x="574157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6">
            <a:extLst>
              <a:ext uri="{FF2B5EF4-FFF2-40B4-BE49-F238E27FC236}">
                <a16:creationId xmlns:a16="http://schemas.microsoft.com/office/drawing/2014/main" id="{8D91DE60-2C2D-4D7E-A6B4-C9499017D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82623" y="6128773"/>
            <a:ext cx="1201506" cy="365125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05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095474" y="1071547"/>
            <a:ext cx="6556759" cy="599416"/>
          </a:xfrm>
        </p:spPr>
        <p:txBody>
          <a:bodyPr>
            <a:normAutofit fontScale="90000"/>
          </a:bodyPr>
          <a:lstStyle/>
          <a:p>
            <a:r>
              <a:rPr lang="it-IT" sz="4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ATOS come piattaforma comunitaria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09720" y="2285993"/>
            <a:ext cx="6858000" cy="2942453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Restituzione del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patrimonio toponimico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Creazione di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sentieri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e percorsi tematici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b="1" dirty="0">
                <a:latin typeface="Times New Roman" pitchFamily="18" charset="0"/>
                <a:cs typeface="Times New Roman" pitchFamily="18" charset="0"/>
              </a:rPr>
              <a:t>Partecipazione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diretta delle comunità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Valorizzazione della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lingua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e dei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luoghi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Immagine 5" descr="DA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9482" y="2316323"/>
            <a:ext cx="4143436" cy="3107577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2024034" y="4500570"/>
            <a:ext cx="385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>
                <a:latin typeface="Times New Roman" pitchFamily="18" charset="0"/>
                <a:cs typeface="Times New Roman" pitchFamily="18" charset="0"/>
              </a:rPr>
              <a:t>La piattaforma, in collaborazione con la casa edritrice Hapax di Torino, è ad oggi in corso di strutturazione.</a:t>
            </a:r>
          </a:p>
        </p:txBody>
      </p:sp>
    </p:spTree>
    <p:extLst>
      <p:ext uri="{BB962C8B-B14F-4D97-AF65-F5344CB8AC3E}">
        <p14:creationId xmlns:p14="http://schemas.microsoft.com/office/powerpoint/2010/main" val="2209881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51B8386-E2E0-36CD-C48E-EA2639C3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it-IT" sz="5200"/>
              <a:t>Toponomastica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4EF8A925-6702-DB4C-AA2B-DE675C92A9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240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9267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8" name="Rectangle 395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960" name="Group 3959">
            <a:extLst>
              <a:ext uri="{FF2B5EF4-FFF2-40B4-BE49-F238E27FC236}">
                <a16:creationId xmlns:a16="http://schemas.microsoft.com/office/drawing/2014/main" id="{B29018A0-5DE6-4CC9-AB25-675616AF7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24400" cy="6858000"/>
            <a:chOff x="7467600" y="0"/>
            <a:chExt cx="4724400" cy="6858000"/>
          </a:xfrm>
        </p:grpSpPr>
        <p:sp>
          <p:nvSpPr>
            <p:cNvPr id="3961" name="Rectangle 3960">
              <a:extLst>
                <a:ext uri="{FF2B5EF4-FFF2-40B4-BE49-F238E27FC236}">
                  <a16:creationId xmlns:a16="http://schemas.microsoft.com/office/drawing/2014/main" id="{BAD5C302-E4AF-4B3F-818D-17AEA68E7F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62" name="Rectangle 3961">
              <a:extLst>
                <a:ext uri="{FF2B5EF4-FFF2-40B4-BE49-F238E27FC236}">
                  <a16:creationId xmlns:a16="http://schemas.microsoft.com/office/drawing/2014/main" id="{7D27820F-8F33-4F10-AFA0-72D2722D2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64" name="Freeform: Shape 3963">
            <a:extLst>
              <a:ext uri="{FF2B5EF4-FFF2-40B4-BE49-F238E27FC236}">
                <a16:creationId xmlns:a16="http://schemas.microsoft.com/office/drawing/2014/main" id="{8B88B599-C539-4F18-A32A-40207EC6E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24401" cy="6858000"/>
          </a:xfrm>
          <a:custGeom>
            <a:avLst/>
            <a:gdLst>
              <a:gd name="connsiteX0" fmla="*/ 369702 w 4724401"/>
              <a:gd name="connsiteY0" fmla="*/ 6712169 h 6858000"/>
              <a:gd name="connsiteX1" fmla="*/ 366575 w 4724401"/>
              <a:gd name="connsiteY1" fmla="*/ 6715556 h 6858000"/>
              <a:gd name="connsiteX2" fmla="*/ 371637 w 4724401"/>
              <a:gd name="connsiteY2" fmla="*/ 6713954 h 6858000"/>
              <a:gd name="connsiteX3" fmla="*/ 1019354 w 4724401"/>
              <a:gd name="connsiteY3" fmla="*/ 6315006 h 6858000"/>
              <a:gd name="connsiteX4" fmla="*/ 441046 w 4724401"/>
              <a:gd name="connsiteY4" fmla="*/ 6691153 h 6858000"/>
              <a:gd name="connsiteX5" fmla="*/ 1019354 w 4724401"/>
              <a:gd name="connsiteY5" fmla="*/ 6315006 h 6858000"/>
              <a:gd name="connsiteX6" fmla="*/ 991680 w 4724401"/>
              <a:gd name="connsiteY6" fmla="*/ 6298413 h 6858000"/>
              <a:gd name="connsiteX7" fmla="*/ 409060 w 4724401"/>
              <a:gd name="connsiteY7" fmla="*/ 6671470 h 6858000"/>
              <a:gd name="connsiteX8" fmla="*/ 991680 w 4724401"/>
              <a:gd name="connsiteY8" fmla="*/ 6298413 h 6858000"/>
              <a:gd name="connsiteX9" fmla="*/ 4724401 w 4724401"/>
              <a:gd name="connsiteY9" fmla="*/ 6289099 h 6858000"/>
              <a:gd name="connsiteX10" fmla="*/ 4724401 w 4724401"/>
              <a:gd name="connsiteY10" fmla="*/ 6407899 h 6858000"/>
              <a:gd name="connsiteX11" fmla="*/ 4689678 w 4724401"/>
              <a:gd name="connsiteY11" fmla="*/ 6440241 h 6858000"/>
              <a:gd name="connsiteX12" fmla="*/ 4477543 w 4724401"/>
              <a:gd name="connsiteY12" fmla="*/ 6674836 h 6858000"/>
              <a:gd name="connsiteX13" fmla="*/ 4329957 w 4724401"/>
              <a:gd name="connsiteY13" fmla="*/ 6858000 h 6858000"/>
              <a:gd name="connsiteX14" fmla="*/ 4218595 w 4724401"/>
              <a:gd name="connsiteY14" fmla="*/ 6858000 h 6858000"/>
              <a:gd name="connsiteX15" fmla="*/ 4368888 w 4724401"/>
              <a:gd name="connsiteY15" fmla="*/ 6668412 h 6858000"/>
              <a:gd name="connsiteX16" fmla="*/ 4563091 w 4724401"/>
              <a:gd name="connsiteY16" fmla="*/ 6442508 h 6858000"/>
              <a:gd name="connsiteX17" fmla="*/ 4660205 w 4724401"/>
              <a:gd name="connsiteY17" fmla="*/ 6345369 h 6858000"/>
              <a:gd name="connsiteX18" fmla="*/ 4724401 w 4724401"/>
              <a:gd name="connsiteY18" fmla="*/ 6198577 h 6858000"/>
              <a:gd name="connsiteX19" fmla="*/ 4724401 w 4724401"/>
              <a:gd name="connsiteY19" fmla="*/ 6238480 h 6858000"/>
              <a:gd name="connsiteX20" fmla="*/ 4689789 w 4724401"/>
              <a:gd name="connsiteY20" fmla="*/ 6268382 h 6858000"/>
              <a:gd name="connsiteX21" fmla="*/ 4418722 w 4724401"/>
              <a:gd name="connsiteY21" fmla="*/ 6570886 h 6858000"/>
              <a:gd name="connsiteX22" fmla="*/ 4214944 w 4724401"/>
              <a:gd name="connsiteY22" fmla="*/ 6858000 h 6858000"/>
              <a:gd name="connsiteX23" fmla="*/ 4177898 w 4724401"/>
              <a:gd name="connsiteY23" fmla="*/ 6858000 h 6858000"/>
              <a:gd name="connsiteX24" fmla="*/ 4391597 w 4724401"/>
              <a:gd name="connsiteY24" fmla="*/ 6556370 h 6858000"/>
              <a:gd name="connsiteX25" fmla="*/ 4668889 w 4724401"/>
              <a:gd name="connsiteY25" fmla="*/ 6246399 h 6858000"/>
              <a:gd name="connsiteX26" fmla="*/ 4724401 w 4724401"/>
              <a:gd name="connsiteY26" fmla="*/ 5924240 h 6858000"/>
              <a:gd name="connsiteX27" fmla="*/ 4724401 w 4724401"/>
              <a:gd name="connsiteY27" fmla="*/ 6044002 h 6858000"/>
              <a:gd name="connsiteX28" fmla="*/ 4695216 w 4724401"/>
              <a:gd name="connsiteY28" fmla="*/ 6071545 h 6858000"/>
              <a:gd name="connsiteX29" fmla="*/ 4317146 w 4724401"/>
              <a:gd name="connsiteY29" fmla="*/ 6587716 h 6858000"/>
              <a:gd name="connsiteX30" fmla="*/ 4171627 w 4724401"/>
              <a:gd name="connsiteY30" fmla="*/ 6858000 h 6858000"/>
              <a:gd name="connsiteX31" fmla="*/ 4081585 w 4724401"/>
              <a:gd name="connsiteY31" fmla="*/ 6858000 h 6858000"/>
              <a:gd name="connsiteX32" fmla="*/ 4238603 w 4724401"/>
              <a:gd name="connsiteY32" fmla="*/ 6559341 h 6858000"/>
              <a:gd name="connsiteX33" fmla="*/ 4620848 w 4724401"/>
              <a:gd name="connsiteY33" fmla="*/ 6021419 h 6858000"/>
              <a:gd name="connsiteX34" fmla="*/ 103333 w 4724401"/>
              <a:gd name="connsiteY34" fmla="*/ 5699602 h 6858000"/>
              <a:gd name="connsiteX35" fmla="*/ 233938 w 4724401"/>
              <a:gd name="connsiteY35" fmla="*/ 5809416 h 6858000"/>
              <a:gd name="connsiteX36" fmla="*/ 883580 w 4724401"/>
              <a:gd name="connsiteY36" fmla="*/ 6180710 h 6858000"/>
              <a:gd name="connsiteX37" fmla="*/ 487337 w 4724401"/>
              <a:gd name="connsiteY37" fmla="*/ 5950182 h 6858000"/>
              <a:gd name="connsiteX38" fmla="*/ 354051 w 4724401"/>
              <a:gd name="connsiteY38" fmla="*/ 5854912 h 6858000"/>
              <a:gd name="connsiteX39" fmla="*/ 195436 w 4724401"/>
              <a:gd name="connsiteY39" fmla="*/ 5755068 h 6858000"/>
              <a:gd name="connsiteX40" fmla="*/ 51253 w 4724401"/>
              <a:gd name="connsiteY40" fmla="*/ 5631825 h 6858000"/>
              <a:gd name="connsiteX41" fmla="*/ 211622 w 4724401"/>
              <a:gd name="connsiteY41" fmla="*/ 5728803 h 6858000"/>
              <a:gd name="connsiteX42" fmla="*/ 371652 w 4724401"/>
              <a:gd name="connsiteY42" fmla="*/ 5829062 h 6858000"/>
              <a:gd name="connsiteX43" fmla="*/ 505903 w 4724401"/>
              <a:gd name="connsiteY43" fmla="*/ 5925221 h 6858000"/>
              <a:gd name="connsiteX44" fmla="*/ 899240 w 4724401"/>
              <a:gd name="connsiteY44" fmla="*/ 6153068 h 6858000"/>
              <a:gd name="connsiteX45" fmla="*/ 988114 w 4724401"/>
              <a:gd name="connsiteY45" fmla="*/ 6174204 h 6858000"/>
              <a:gd name="connsiteX46" fmla="*/ 845971 w 4724401"/>
              <a:gd name="connsiteY46" fmla="*/ 6067177 h 6858000"/>
              <a:gd name="connsiteX47" fmla="*/ 448057 w 4724401"/>
              <a:gd name="connsiteY47" fmla="*/ 5841376 h 6858000"/>
              <a:gd name="connsiteX48" fmla="*/ 51253 w 4724401"/>
              <a:gd name="connsiteY48" fmla="*/ 5631825 h 6858000"/>
              <a:gd name="connsiteX49" fmla="*/ 2606687 w 4724401"/>
              <a:gd name="connsiteY49" fmla="*/ 5630718 h 6858000"/>
              <a:gd name="connsiteX50" fmla="*/ 2645658 w 4724401"/>
              <a:gd name="connsiteY50" fmla="*/ 6640259 h 6858000"/>
              <a:gd name="connsiteX51" fmla="*/ 2606687 w 4724401"/>
              <a:gd name="connsiteY51" fmla="*/ 5630718 h 6858000"/>
              <a:gd name="connsiteX52" fmla="*/ 3642057 w 4724401"/>
              <a:gd name="connsiteY52" fmla="*/ 5573487 h 6858000"/>
              <a:gd name="connsiteX53" fmla="*/ 3632981 w 4724401"/>
              <a:gd name="connsiteY53" fmla="*/ 5579437 h 6858000"/>
              <a:gd name="connsiteX54" fmla="*/ 3382436 w 4724401"/>
              <a:gd name="connsiteY54" fmla="*/ 5952726 h 6858000"/>
              <a:gd name="connsiteX55" fmla="*/ 3191929 w 4724401"/>
              <a:gd name="connsiteY55" fmla="*/ 6662669 h 6858000"/>
              <a:gd name="connsiteX56" fmla="*/ 3369898 w 4724401"/>
              <a:gd name="connsiteY56" fmla="*/ 6081771 h 6858000"/>
              <a:gd name="connsiteX57" fmla="*/ 3642057 w 4724401"/>
              <a:gd name="connsiteY57" fmla="*/ 5573487 h 6858000"/>
              <a:gd name="connsiteX58" fmla="*/ 2650666 w 4724401"/>
              <a:gd name="connsiteY58" fmla="*/ 5530686 h 6858000"/>
              <a:gd name="connsiteX59" fmla="*/ 2650249 w 4724401"/>
              <a:gd name="connsiteY59" fmla="*/ 5532101 h 6858000"/>
              <a:gd name="connsiteX60" fmla="*/ 2663808 w 4724401"/>
              <a:gd name="connsiteY60" fmla="*/ 6535215 h 6858000"/>
              <a:gd name="connsiteX61" fmla="*/ 2665418 w 4724401"/>
              <a:gd name="connsiteY61" fmla="*/ 6132756 h 6858000"/>
              <a:gd name="connsiteX62" fmla="*/ 2650666 w 4724401"/>
              <a:gd name="connsiteY62" fmla="*/ 5530686 h 6858000"/>
              <a:gd name="connsiteX63" fmla="*/ 2680277 w 4724401"/>
              <a:gd name="connsiteY63" fmla="*/ 5479204 h 6858000"/>
              <a:gd name="connsiteX64" fmla="*/ 2678972 w 4724401"/>
              <a:gd name="connsiteY64" fmla="*/ 5481582 h 6858000"/>
              <a:gd name="connsiteX65" fmla="*/ 2696666 w 4724401"/>
              <a:gd name="connsiteY65" fmla="*/ 6133836 h 6858000"/>
              <a:gd name="connsiteX66" fmla="*/ 2695769 w 4724401"/>
              <a:gd name="connsiteY66" fmla="*/ 6390955 h 6858000"/>
              <a:gd name="connsiteX67" fmla="*/ 2739893 w 4724401"/>
              <a:gd name="connsiteY67" fmla="*/ 6108357 h 6858000"/>
              <a:gd name="connsiteX68" fmla="*/ 2680277 w 4724401"/>
              <a:gd name="connsiteY68" fmla="*/ 5479204 h 6858000"/>
              <a:gd name="connsiteX69" fmla="*/ 1132195 w 4724401"/>
              <a:gd name="connsiteY69" fmla="*/ 5467980 h 6858000"/>
              <a:gd name="connsiteX70" fmla="*/ 1679056 w 4724401"/>
              <a:gd name="connsiteY70" fmla="*/ 5516907 h 6858000"/>
              <a:gd name="connsiteX71" fmla="*/ 2128648 w 4724401"/>
              <a:gd name="connsiteY71" fmla="*/ 5474249 h 6858000"/>
              <a:gd name="connsiteX72" fmla="*/ 1825619 w 4724401"/>
              <a:gd name="connsiteY72" fmla="*/ 5478447 h 6858000"/>
              <a:gd name="connsiteX73" fmla="*/ 1737798 w 4724401"/>
              <a:gd name="connsiteY73" fmla="*/ 5483353 h 6858000"/>
              <a:gd name="connsiteX74" fmla="*/ 1132195 w 4724401"/>
              <a:gd name="connsiteY74" fmla="*/ 5467980 h 6858000"/>
              <a:gd name="connsiteX75" fmla="*/ 1456157 w 4724401"/>
              <a:gd name="connsiteY75" fmla="*/ 5371404 h 6858000"/>
              <a:gd name="connsiteX76" fmla="*/ 1244432 w 4724401"/>
              <a:gd name="connsiteY76" fmla="*/ 5385601 h 6858000"/>
              <a:gd name="connsiteX77" fmla="*/ 973990 w 4724401"/>
              <a:gd name="connsiteY77" fmla="*/ 5424940 h 6858000"/>
              <a:gd name="connsiteX78" fmla="*/ 1103809 w 4724401"/>
              <a:gd name="connsiteY78" fmla="*/ 5433720 h 6858000"/>
              <a:gd name="connsiteX79" fmla="*/ 1123454 w 4724401"/>
              <a:gd name="connsiteY79" fmla="*/ 5435727 h 6858000"/>
              <a:gd name="connsiteX80" fmla="*/ 1737017 w 4724401"/>
              <a:gd name="connsiteY80" fmla="*/ 5452183 h 6858000"/>
              <a:gd name="connsiteX81" fmla="*/ 1824397 w 4724401"/>
              <a:gd name="connsiteY81" fmla="*/ 5447757 h 6858000"/>
              <a:gd name="connsiteX82" fmla="*/ 2070059 w 4724401"/>
              <a:gd name="connsiteY82" fmla="*/ 5441660 h 6858000"/>
              <a:gd name="connsiteX83" fmla="*/ 1456157 w 4724401"/>
              <a:gd name="connsiteY83" fmla="*/ 5371404 h 6858000"/>
              <a:gd name="connsiteX84" fmla="*/ 4724401 w 4724401"/>
              <a:gd name="connsiteY84" fmla="*/ 5202141 h 6858000"/>
              <a:gd name="connsiteX85" fmla="*/ 4724401 w 4724401"/>
              <a:gd name="connsiteY85" fmla="*/ 5319690 h 6858000"/>
              <a:gd name="connsiteX86" fmla="*/ 4690088 w 4724401"/>
              <a:gd name="connsiteY86" fmla="*/ 5349711 h 6858000"/>
              <a:gd name="connsiteX87" fmla="*/ 4463413 w 4724401"/>
              <a:gd name="connsiteY87" fmla="*/ 5615162 h 6858000"/>
              <a:gd name="connsiteX88" fmla="*/ 4358134 w 4724401"/>
              <a:gd name="connsiteY88" fmla="*/ 5742791 h 6858000"/>
              <a:gd name="connsiteX89" fmla="*/ 4376219 w 4724401"/>
              <a:gd name="connsiteY89" fmla="*/ 5729027 h 6858000"/>
              <a:gd name="connsiteX90" fmla="*/ 4582340 w 4724401"/>
              <a:gd name="connsiteY90" fmla="*/ 5561037 h 6858000"/>
              <a:gd name="connsiteX91" fmla="*/ 4694684 w 4724401"/>
              <a:gd name="connsiteY91" fmla="*/ 5447098 h 6858000"/>
              <a:gd name="connsiteX92" fmla="*/ 4724401 w 4724401"/>
              <a:gd name="connsiteY92" fmla="*/ 5415874 h 6858000"/>
              <a:gd name="connsiteX93" fmla="*/ 4724401 w 4724401"/>
              <a:gd name="connsiteY93" fmla="*/ 5461678 h 6858000"/>
              <a:gd name="connsiteX94" fmla="*/ 4718341 w 4724401"/>
              <a:gd name="connsiteY94" fmla="*/ 5468043 h 6858000"/>
              <a:gd name="connsiteX95" fmla="*/ 4604655 w 4724401"/>
              <a:gd name="connsiteY95" fmla="*/ 5583434 h 6858000"/>
              <a:gd name="connsiteX96" fmla="*/ 4565074 w 4724401"/>
              <a:gd name="connsiteY96" fmla="*/ 5618550 h 6858000"/>
              <a:gd name="connsiteX97" fmla="*/ 4682209 w 4724401"/>
              <a:gd name="connsiteY97" fmla="*/ 5532923 h 6858000"/>
              <a:gd name="connsiteX98" fmla="*/ 4724401 w 4724401"/>
              <a:gd name="connsiteY98" fmla="*/ 5499248 h 6858000"/>
              <a:gd name="connsiteX99" fmla="*/ 4724401 w 4724401"/>
              <a:gd name="connsiteY99" fmla="*/ 5608295 h 6858000"/>
              <a:gd name="connsiteX100" fmla="*/ 4713577 w 4724401"/>
              <a:gd name="connsiteY100" fmla="*/ 5616803 h 6858000"/>
              <a:gd name="connsiteX101" fmla="*/ 3989559 w 4724401"/>
              <a:gd name="connsiteY101" fmla="*/ 6145945 h 6858000"/>
              <a:gd name="connsiteX102" fmla="*/ 3939824 w 4724401"/>
              <a:gd name="connsiteY102" fmla="*/ 6066900 h 6858000"/>
              <a:gd name="connsiteX103" fmla="*/ 4584537 w 4724401"/>
              <a:gd name="connsiteY103" fmla="*/ 5324826 h 6858000"/>
              <a:gd name="connsiteX104" fmla="*/ 4682005 w 4724401"/>
              <a:gd name="connsiteY104" fmla="*/ 5231398 h 6858000"/>
              <a:gd name="connsiteX105" fmla="*/ 1903353 w 4724401"/>
              <a:gd name="connsiteY105" fmla="*/ 5044827 h 6858000"/>
              <a:gd name="connsiteX106" fmla="*/ 1936931 w 4724401"/>
              <a:gd name="connsiteY106" fmla="*/ 5093954 h 6858000"/>
              <a:gd name="connsiteX107" fmla="*/ 2195868 w 4724401"/>
              <a:gd name="connsiteY107" fmla="*/ 5396574 h 6858000"/>
              <a:gd name="connsiteX108" fmla="*/ 2088852 w 4724401"/>
              <a:gd name="connsiteY108" fmla="*/ 5166123 h 6858000"/>
              <a:gd name="connsiteX109" fmla="*/ 1958241 w 4724401"/>
              <a:gd name="connsiteY109" fmla="*/ 5067955 h 6858000"/>
              <a:gd name="connsiteX110" fmla="*/ 1903353 w 4724401"/>
              <a:gd name="connsiteY110" fmla="*/ 5044827 h 6858000"/>
              <a:gd name="connsiteX111" fmla="*/ 1979378 w 4724401"/>
              <a:gd name="connsiteY111" fmla="*/ 4769504 h 6858000"/>
              <a:gd name="connsiteX112" fmla="*/ 2882120 w 4724401"/>
              <a:gd name="connsiteY112" fmla="*/ 5064547 h 6858000"/>
              <a:gd name="connsiteX113" fmla="*/ 2793103 w 4724401"/>
              <a:gd name="connsiteY113" fmla="*/ 5039699 h 6858000"/>
              <a:gd name="connsiteX114" fmla="*/ 2770041 w 4724401"/>
              <a:gd name="connsiteY114" fmla="*/ 5033634 h 6858000"/>
              <a:gd name="connsiteX115" fmla="*/ 1979378 w 4724401"/>
              <a:gd name="connsiteY115" fmla="*/ 4769504 h 6858000"/>
              <a:gd name="connsiteX116" fmla="*/ 1927410 w 4724401"/>
              <a:gd name="connsiteY116" fmla="*/ 4716164 h 6858000"/>
              <a:gd name="connsiteX117" fmla="*/ 1959587 w 4724401"/>
              <a:gd name="connsiteY117" fmla="*/ 4728849 h 6858000"/>
              <a:gd name="connsiteX118" fmla="*/ 2777707 w 4724401"/>
              <a:gd name="connsiteY118" fmla="*/ 5003991 h 6858000"/>
              <a:gd name="connsiteX119" fmla="*/ 2800768 w 4724401"/>
              <a:gd name="connsiteY119" fmla="*/ 5010056 h 6858000"/>
              <a:gd name="connsiteX120" fmla="*/ 2879408 w 4724401"/>
              <a:gd name="connsiteY120" fmla="*/ 5031590 h 6858000"/>
              <a:gd name="connsiteX121" fmla="*/ 2862295 w 4724401"/>
              <a:gd name="connsiteY121" fmla="*/ 5022958 h 6858000"/>
              <a:gd name="connsiteX122" fmla="*/ 2813343 w 4724401"/>
              <a:gd name="connsiteY122" fmla="*/ 4998369 h 6858000"/>
              <a:gd name="connsiteX123" fmla="*/ 2646245 w 4724401"/>
              <a:gd name="connsiteY123" fmla="*/ 4930999 h 6858000"/>
              <a:gd name="connsiteX124" fmla="*/ 1999243 w 4724401"/>
              <a:gd name="connsiteY124" fmla="*/ 4730524 h 6858000"/>
              <a:gd name="connsiteX125" fmla="*/ 1979527 w 4724401"/>
              <a:gd name="connsiteY125" fmla="*/ 4726651 h 6858000"/>
              <a:gd name="connsiteX126" fmla="*/ 1997014 w 4724401"/>
              <a:gd name="connsiteY126" fmla="*/ 4698007 h 6858000"/>
              <a:gd name="connsiteX127" fmla="*/ 2005458 w 4724401"/>
              <a:gd name="connsiteY127" fmla="*/ 4699540 h 6858000"/>
              <a:gd name="connsiteX128" fmla="*/ 2657186 w 4724401"/>
              <a:gd name="connsiteY128" fmla="*/ 4901687 h 6858000"/>
              <a:gd name="connsiteX129" fmla="*/ 2826662 w 4724401"/>
              <a:gd name="connsiteY129" fmla="*/ 4970362 h 6858000"/>
              <a:gd name="connsiteX130" fmla="*/ 2876100 w 4724401"/>
              <a:gd name="connsiteY130" fmla="*/ 4995397 h 6858000"/>
              <a:gd name="connsiteX131" fmla="*/ 3042600 w 4724401"/>
              <a:gd name="connsiteY131" fmla="*/ 5059532 h 6858000"/>
              <a:gd name="connsiteX132" fmla="*/ 1997014 w 4724401"/>
              <a:gd name="connsiteY132" fmla="*/ 4698007 h 6858000"/>
              <a:gd name="connsiteX133" fmla="*/ 2305292 w 4724401"/>
              <a:gd name="connsiteY133" fmla="*/ 4219492 h 6858000"/>
              <a:gd name="connsiteX134" fmla="*/ 3360922 w 4724401"/>
              <a:gd name="connsiteY134" fmla="*/ 4529373 h 6858000"/>
              <a:gd name="connsiteX135" fmla="*/ 3492420 w 4724401"/>
              <a:gd name="connsiteY135" fmla="*/ 4510145 h 6858000"/>
              <a:gd name="connsiteX136" fmla="*/ 3364086 w 4724401"/>
              <a:gd name="connsiteY136" fmla="*/ 4480340 h 6858000"/>
              <a:gd name="connsiteX137" fmla="*/ 3225818 w 4724401"/>
              <a:gd name="connsiteY137" fmla="*/ 4411822 h 6858000"/>
              <a:gd name="connsiteX138" fmla="*/ 3129696 w 4724401"/>
              <a:gd name="connsiteY138" fmla="*/ 4360704 h 6858000"/>
              <a:gd name="connsiteX139" fmla="*/ 2814545 w 4724401"/>
              <a:gd name="connsiteY139" fmla="*/ 4282955 h 6858000"/>
              <a:gd name="connsiteX140" fmla="*/ 2305292 w 4724401"/>
              <a:gd name="connsiteY140" fmla="*/ 4219492 h 6858000"/>
              <a:gd name="connsiteX141" fmla="*/ 2626982 w 4724401"/>
              <a:gd name="connsiteY141" fmla="*/ 4206450 h 6858000"/>
              <a:gd name="connsiteX142" fmla="*/ 2490617 w 4724401"/>
              <a:gd name="connsiteY142" fmla="*/ 4206951 h 6858000"/>
              <a:gd name="connsiteX143" fmla="*/ 2819869 w 4724401"/>
              <a:gd name="connsiteY143" fmla="*/ 4252936 h 6858000"/>
              <a:gd name="connsiteX144" fmla="*/ 3143018 w 4724401"/>
              <a:gd name="connsiteY144" fmla="*/ 4332698 h 6858000"/>
              <a:gd name="connsiteX145" fmla="*/ 3241520 w 4724401"/>
              <a:gd name="connsiteY145" fmla="*/ 4385112 h 6858000"/>
              <a:gd name="connsiteX146" fmla="*/ 3374575 w 4724401"/>
              <a:gd name="connsiteY146" fmla="*/ 4451517 h 6858000"/>
              <a:gd name="connsiteX147" fmla="*/ 3505221 w 4724401"/>
              <a:gd name="connsiteY147" fmla="*/ 4480757 h 6858000"/>
              <a:gd name="connsiteX148" fmla="*/ 2626982 w 4724401"/>
              <a:gd name="connsiteY148" fmla="*/ 4206450 h 6858000"/>
              <a:gd name="connsiteX149" fmla="*/ 1310106 w 4724401"/>
              <a:gd name="connsiteY149" fmla="*/ 3943217 h 6858000"/>
              <a:gd name="connsiteX150" fmla="*/ 854994 w 4724401"/>
              <a:gd name="connsiteY150" fmla="*/ 4399136 h 6858000"/>
              <a:gd name="connsiteX151" fmla="*/ 742462 w 4724401"/>
              <a:gd name="connsiteY151" fmla="*/ 4594648 h 6858000"/>
              <a:gd name="connsiteX152" fmla="*/ 820602 w 4724401"/>
              <a:gd name="connsiteY152" fmla="*/ 4485915 h 6858000"/>
              <a:gd name="connsiteX153" fmla="*/ 878295 w 4724401"/>
              <a:gd name="connsiteY153" fmla="*/ 4403594 h 6858000"/>
              <a:gd name="connsiteX154" fmla="*/ 1240607 w 4724401"/>
              <a:gd name="connsiteY154" fmla="*/ 4010401 h 6858000"/>
              <a:gd name="connsiteX155" fmla="*/ 1423113 w 4724401"/>
              <a:gd name="connsiteY155" fmla="*/ 3874565 h 6858000"/>
              <a:gd name="connsiteX156" fmla="*/ 1260565 w 4724401"/>
              <a:gd name="connsiteY156" fmla="*/ 4031982 h 6858000"/>
              <a:gd name="connsiteX157" fmla="*/ 901900 w 4724401"/>
              <a:gd name="connsiteY157" fmla="*/ 4421236 h 6858000"/>
              <a:gd name="connsiteX158" fmla="*/ 845044 w 4724401"/>
              <a:gd name="connsiteY158" fmla="*/ 4502436 h 6858000"/>
              <a:gd name="connsiteX159" fmla="*/ 685926 w 4724401"/>
              <a:gd name="connsiteY159" fmla="*/ 4703069 h 6858000"/>
              <a:gd name="connsiteX160" fmla="*/ 684248 w 4724401"/>
              <a:gd name="connsiteY160" fmla="*/ 4706721 h 6858000"/>
              <a:gd name="connsiteX161" fmla="*/ 1423113 w 4724401"/>
              <a:gd name="connsiteY161" fmla="*/ 3874565 h 6858000"/>
              <a:gd name="connsiteX162" fmla="*/ 3316479 w 4724401"/>
              <a:gd name="connsiteY162" fmla="*/ 3872136 h 6858000"/>
              <a:gd name="connsiteX163" fmla="*/ 3546806 w 4724401"/>
              <a:gd name="connsiteY163" fmla="*/ 4356139 h 6858000"/>
              <a:gd name="connsiteX164" fmla="*/ 3364433 w 4724401"/>
              <a:gd name="connsiteY164" fmla="*/ 3953121 h 6858000"/>
              <a:gd name="connsiteX165" fmla="*/ 3291335 w 4724401"/>
              <a:gd name="connsiteY165" fmla="*/ 3767420 h 6858000"/>
              <a:gd name="connsiteX166" fmla="*/ 3390805 w 4724401"/>
              <a:gd name="connsiteY166" fmla="*/ 3937163 h 6858000"/>
              <a:gd name="connsiteX167" fmla="*/ 3579062 w 4724401"/>
              <a:gd name="connsiteY167" fmla="*/ 4359040 h 6858000"/>
              <a:gd name="connsiteX168" fmla="*/ 3467355 w 4724401"/>
              <a:gd name="connsiteY168" fmla="*/ 3988130 h 6858000"/>
              <a:gd name="connsiteX169" fmla="*/ 3310753 w 4724401"/>
              <a:gd name="connsiteY169" fmla="*/ 3787140 h 6858000"/>
              <a:gd name="connsiteX170" fmla="*/ 3291335 w 4724401"/>
              <a:gd name="connsiteY170" fmla="*/ 3767420 h 6858000"/>
              <a:gd name="connsiteX171" fmla="*/ 1635889 w 4724401"/>
              <a:gd name="connsiteY171" fmla="*/ 3709494 h 6858000"/>
              <a:gd name="connsiteX172" fmla="*/ 1634800 w 4724401"/>
              <a:gd name="connsiteY172" fmla="*/ 3731111 h 6858000"/>
              <a:gd name="connsiteX173" fmla="*/ 1635889 w 4724401"/>
              <a:gd name="connsiteY173" fmla="*/ 3709494 h 6858000"/>
              <a:gd name="connsiteX174" fmla="*/ 1510397 w 4724401"/>
              <a:gd name="connsiteY174" fmla="*/ 3684705 h 6858000"/>
              <a:gd name="connsiteX175" fmla="*/ 1146550 w 4724401"/>
              <a:gd name="connsiteY175" fmla="*/ 3802012 h 6858000"/>
              <a:gd name="connsiteX176" fmla="*/ 698834 w 4724401"/>
              <a:gd name="connsiteY176" fmla="*/ 3952272 h 6858000"/>
              <a:gd name="connsiteX177" fmla="*/ 34256 w 4724401"/>
              <a:gd name="connsiteY177" fmla="*/ 4347603 h 6858000"/>
              <a:gd name="connsiteX178" fmla="*/ 527241 w 4724401"/>
              <a:gd name="connsiteY178" fmla="*/ 4065078 h 6858000"/>
              <a:gd name="connsiteX179" fmla="*/ 1510397 w 4724401"/>
              <a:gd name="connsiteY179" fmla="*/ 3684705 h 6858000"/>
              <a:gd name="connsiteX180" fmla="*/ 1313114 w 4724401"/>
              <a:gd name="connsiteY180" fmla="*/ 3655216 h 6858000"/>
              <a:gd name="connsiteX181" fmla="*/ 1109304 w 4724401"/>
              <a:gd name="connsiteY181" fmla="*/ 3669030 h 6858000"/>
              <a:gd name="connsiteX182" fmla="*/ 8129 w 4724401"/>
              <a:gd name="connsiteY182" fmla="*/ 4330519 h 6858000"/>
              <a:gd name="connsiteX183" fmla="*/ 687572 w 4724401"/>
              <a:gd name="connsiteY183" fmla="*/ 3925629 h 6858000"/>
              <a:gd name="connsiteX184" fmla="*/ 1138365 w 4724401"/>
              <a:gd name="connsiteY184" fmla="*/ 3774515 h 6858000"/>
              <a:gd name="connsiteX185" fmla="*/ 1505579 w 4724401"/>
              <a:gd name="connsiteY185" fmla="*/ 3655526 h 6858000"/>
              <a:gd name="connsiteX186" fmla="*/ 1313114 w 4724401"/>
              <a:gd name="connsiteY186" fmla="*/ 3655216 h 6858000"/>
              <a:gd name="connsiteX187" fmla="*/ 3655073 w 4724401"/>
              <a:gd name="connsiteY187" fmla="*/ 3650884 h 6858000"/>
              <a:gd name="connsiteX188" fmla="*/ 3989938 w 4724401"/>
              <a:gd name="connsiteY188" fmla="*/ 3991685 h 6858000"/>
              <a:gd name="connsiteX189" fmla="*/ 4393907 w 4724401"/>
              <a:gd name="connsiteY189" fmla="*/ 4261258 h 6858000"/>
              <a:gd name="connsiteX190" fmla="*/ 4648051 w 4724401"/>
              <a:gd name="connsiteY190" fmla="*/ 4374051 h 6858000"/>
              <a:gd name="connsiteX191" fmla="*/ 4383389 w 4724401"/>
              <a:gd name="connsiteY191" fmla="*/ 4184369 h 6858000"/>
              <a:gd name="connsiteX192" fmla="*/ 4165508 w 4724401"/>
              <a:gd name="connsiteY192" fmla="*/ 4035196 h 6858000"/>
              <a:gd name="connsiteX193" fmla="*/ 4068162 w 4724401"/>
              <a:gd name="connsiteY193" fmla="*/ 3953394 h 6858000"/>
              <a:gd name="connsiteX194" fmla="*/ 3981416 w 4724401"/>
              <a:gd name="connsiteY194" fmla="*/ 3880482 h 6858000"/>
              <a:gd name="connsiteX195" fmla="*/ 3800147 w 4724401"/>
              <a:gd name="connsiteY195" fmla="*/ 3749872 h 6858000"/>
              <a:gd name="connsiteX196" fmla="*/ 3670252 w 4724401"/>
              <a:gd name="connsiteY196" fmla="*/ 3622798 h 6858000"/>
              <a:gd name="connsiteX197" fmla="*/ 3817258 w 4724401"/>
              <a:gd name="connsiteY197" fmla="*/ 3723577 h 6858000"/>
              <a:gd name="connsiteX198" fmla="*/ 4000461 w 4724401"/>
              <a:gd name="connsiteY198" fmla="*/ 3855966 h 6858000"/>
              <a:gd name="connsiteX199" fmla="*/ 4088180 w 4724401"/>
              <a:gd name="connsiteY199" fmla="*/ 3929774 h 6858000"/>
              <a:gd name="connsiteX200" fmla="*/ 4184555 w 4724401"/>
              <a:gd name="connsiteY200" fmla="*/ 4010683 h 6858000"/>
              <a:gd name="connsiteX201" fmla="*/ 4399563 w 4724401"/>
              <a:gd name="connsiteY201" fmla="*/ 4158106 h 6858000"/>
              <a:gd name="connsiteX202" fmla="*/ 4684469 w 4724401"/>
              <a:gd name="connsiteY202" fmla="*/ 4364680 h 6858000"/>
              <a:gd name="connsiteX203" fmla="*/ 4690271 w 4724401"/>
              <a:gd name="connsiteY203" fmla="*/ 4370034 h 6858000"/>
              <a:gd name="connsiteX204" fmla="*/ 4136093 w 4724401"/>
              <a:gd name="connsiteY204" fmla="*/ 3858466 h 6858000"/>
              <a:gd name="connsiteX205" fmla="*/ 3670252 w 4724401"/>
              <a:gd name="connsiteY205" fmla="*/ 3622798 h 6858000"/>
              <a:gd name="connsiteX206" fmla="*/ 3174829 w 4724401"/>
              <a:gd name="connsiteY206" fmla="*/ 3620110 h 6858000"/>
              <a:gd name="connsiteX207" fmla="*/ 3189263 w 4724401"/>
              <a:gd name="connsiteY207" fmla="*/ 3625726 h 6858000"/>
              <a:gd name="connsiteX208" fmla="*/ 3560912 w 4724401"/>
              <a:gd name="connsiteY208" fmla="*/ 4079863 h 6858000"/>
              <a:gd name="connsiteX209" fmla="*/ 3626636 w 4724401"/>
              <a:gd name="connsiteY209" fmla="*/ 4512230 h 6858000"/>
              <a:gd name="connsiteX210" fmla="*/ 3653088 w 4724401"/>
              <a:gd name="connsiteY210" fmla="*/ 4521417 h 6858000"/>
              <a:gd name="connsiteX211" fmla="*/ 3988128 w 4724401"/>
              <a:gd name="connsiteY211" fmla="*/ 4817267 h 6858000"/>
              <a:gd name="connsiteX212" fmla="*/ 4618309 w 4724401"/>
              <a:gd name="connsiteY212" fmla="*/ 4699202 h 6858000"/>
              <a:gd name="connsiteX213" fmla="*/ 4724401 w 4724401"/>
              <a:gd name="connsiteY213" fmla="*/ 4687606 h 6858000"/>
              <a:gd name="connsiteX214" fmla="*/ 4724401 w 4724401"/>
              <a:gd name="connsiteY214" fmla="*/ 4773345 h 6858000"/>
              <a:gd name="connsiteX215" fmla="*/ 4671155 w 4724401"/>
              <a:gd name="connsiteY215" fmla="*/ 4778608 h 6858000"/>
              <a:gd name="connsiteX216" fmla="*/ 4086300 w 4724401"/>
              <a:gd name="connsiteY216" fmla="*/ 4884599 h 6858000"/>
              <a:gd name="connsiteX217" fmla="*/ 4085485 w 4724401"/>
              <a:gd name="connsiteY217" fmla="*/ 4899070 h 6858000"/>
              <a:gd name="connsiteX218" fmla="*/ 3871915 w 4724401"/>
              <a:gd name="connsiteY218" fmla="*/ 5253645 h 6858000"/>
              <a:gd name="connsiteX219" fmla="*/ 3799374 w 4724401"/>
              <a:gd name="connsiteY219" fmla="*/ 5466127 h 6858000"/>
              <a:gd name="connsiteX220" fmla="*/ 3498850 w 4724401"/>
              <a:gd name="connsiteY220" fmla="*/ 6661888 h 6858000"/>
              <a:gd name="connsiteX221" fmla="*/ 3399216 w 4724401"/>
              <a:gd name="connsiteY221" fmla="*/ 6858000 h 6858000"/>
              <a:gd name="connsiteX222" fmla="*/ 3303688 w 4724401"/>
              <a:gd name="connsiteY222" fmla="*/ 6858000 h 6858000"/>
              <a:gd name="connsiteX223" fmla="*/ 3391774 w 4724401"/>
              <a:gd name="connsiteY223" fmla="*/ 6697181 h 6858000"/>
              <a:gd name="connsiteX224" fmla="*/ 3735540 w 4724401"/>
              <a:gd name="connsiteY224" fmla="*/ 5546923 h 6858000"/>
              <a:gd name="connsiteX225" fmla="*/ 3729438 w 4724401"/>
              <a:gd name="connsiteY225" fmla="*/ 5569058 h 6858000"/>
              <a:gd name="connsiteX226" fmla="*/ 3707782 w 4724401"/>
              <a:gd name="connsiteY226" fmla="*/ 5644908 h 6858000"/>
              <a:gd name="connsiteX227" fmla="*/ 3583827 w 4724401"/>
              <a:gd name="connsiteY227" fmla="*/ 6039215 h 6858000"/>
              <a:gd name="connsiteX228" fmla="*/ 3547861 w 4724401"/>
              <a:gd name="connsiteY228" fmla="*/ 6129609 h 6858000"/>
              <a:gd name="connsiteX229" fmla="*/ 3490905 w 4724401"/>
              <a:gd name="connsiteY229" fmla="*/ 6277660 h 6858000"/>
              <a:gd name="connsiteX230" fmla="*/ 3455859 w 4724401"/>
              <a:gd name="connsiteY230" fmla="*/ 6391301 h 6858000"/>
              <a:gd name="connsiteX231" fmla="*/ 3429112 w 4724401"/>
              <a:gd name="connsiteY231" fmla="*/ 6479469 h 6858000"/>
              <a:gd name="connsiteX232" fmla="*/ 3304862 w 4724401"/>
              <a:gd name="connsiteY232" fmla="*/ 6796476 h 6858000"/>
              <a:gd name="connsiteX233" fmla="*/ 3276071 w 4724401"/>
              <a:gd name="connsiteY233" fmla="*/ 6858000 h 6858000"/>
              <a:gd name="connsiteX234" fmla="*/ 3240805 w 4724401"/>
              <a:gd name="connsiteY234" fmla="*/ 6858000 h 6858000"/>
              <a:gd name="connsiteX235" fmla="*/ 3275917 w 4724401"/>
              <a:gd name="connsiteY235" fmla="*/ 6783192 h 6858000"/>
              <a:gd name="connsiteX236" fmla="*/ 3399358 w 4724401"/>
              <a:gd name="connsiteY236" fmla="*/ 6469011 h 6858000"/>
              <a:gd name="connsiteX237" fmla="*/ 3425650 w 4724401"/>
              <a:gd name="connsiteY237" fmla="*/ 6381333 h 6858000"/>
              <a:gd name="connsiteX238" fmla="*/ 3460661 w 4724401"/>
              <a:gd name="connsiteY238" fmla="*/ 6266763 h 6858000"/>
              <a:gd name="connsiteX239" fmla="*/ 3518021 w 4724401"/>
              <a:gd name="connsiteY239" fmla="*/ 6117298 h 6858000"/>
              <a:gd name="connsiteX240" fmla="*/ 3554035 w 4724401"/>
              <a:gd name="connsiteY240" fmla="*/ 6027832 h 6858000"/>
              <a:gd name="connsiteX241" fmla="*/ 3677174 w 4724401"/>
              <a:gd name="connsiteY241" fmla="*/ 5636351 h 6858000"/>
              <a:gd name="connsiteX242" fmla="*/ 3698819 w 4724401"/>
              <a:gd name="connsiteY242" fmla="*/ 5560503 h 6858000"/>
              <a:gd name="connsiteX243" fmla="*/ 3702094 w 4724401"/>
              <a:gd name="connsiteY243" fmla="*/ 5549194 h 6858000"/>
              <a:gd name="connsiteX244" fmla="*/ 3398355 w 4724401"/>
              <a:gd name="connsiteY244" fmla="*/ 6094603 h 6858000"/>
              <a:gd name="connsiteX245" fmla="*/ 3193941 w 4724401"/>
              <a:gd name="connsiteY245" fmla="*/ 6798775 h 6858000"/>
              <a:gd name="connsiteX246" fmla="*/ 3184140 w 4724401"/>
              <a:gd name="connsiteY246" fmla="*/ 6858000 h 6858000"/>
              <a:gd name="connsiteX247" fmla="*/ 3099978 w 4724401"/>
              <a:gd name="connsiteY247" fmla="*/ 6858000 h 6858000"/>
              <a:gd name="connsiteX248" fmla="*/ 3101556 w 4724401"/>
              <a:gd name="connsiteY248" fmla="*/ 6843337 h 6858000"/>
              <a:gd name="connsiteX249" fmla="*/ 3370162 w 4724401"/>
              <a:gd name="connsiteY249" fmla="*/ 5785550 h 6858000"/>
              <a:gd name="connsiteX250" fmla="*/ 3746477 w 4724401"/>
              <a:gd name="connsiteY250" fmla="*/ 5377889 h 6858000"/>
              <a:gd name="connsiteX251" fmla="*/ 3863399 w 4724401"/>
              <a:gd name="connsiteY251" fmla="*/ 5087257 h 6858000"/>
              <a:gd name="connsiteX252" fmla="*/ 3968712 w 4724401"/>
              <a:gd name="connsiteY252" fmla="*/ 4913989 h 6858000"/>
              <a:gd name="connsiteX253" fmla="*/ 2792390 w 4724401"/>
              <a:gd name="connsiteY253" fmla="*/ 5382974 h 6858000"/>
              <a:gd name="connsiteX254" fmla="*/ 2714982 w 4724401"/>
              <a:gd name="connsiteY254" fmla="*/ 5427051 h 6858000"/>
              <a:gd name="connsiteX255" fmla="*/ 2813361 w 4724401"/>
              <a:gd name="connsiteY255" fmla="*/ 6023912 h 6858000"/>
              <a:gd name="connsiteX256" fmla="*/ 2688430 w 4724401"/>
              <a:gd name="connsiteY256" fmla="*/ 6801564 h 6858000"/>
              <a:gd name="connsiteX257" fmla="*/ 2629626 w 4724401"/>
              <a:gd name="connsiteY257" fmla="*/ 6763394 h 6858000"/>
              <a:gd name="connsiteX258" fmla="*/ 2565328 w 4724401"/>
              <a:gd name="connsiteY258" fmla="*/ 5516399 h 6858000"/>
              <a:gd name="connsiteX259" fmla="*/ 1922999 w 4724401"/>
              <a:gd name="connsiteY259" fmla="*/ 5980343 h 6858000"/>
              <a:gd name="connsiteX260" fmla="*/ 1950261 w 4724401"/>
              <a:gd name="connsiteY260" fmla="*/ 6405858 h 6858000"/>
              <a:gd name="connsiteX261" fmla="*/ 2365554 w 4724401"/>
              <a:gd name="connsiteY261" fmla="*/ 6759107 h 6858000"/>
              <a:gd name="connsiteX262" fmla="*/ 2424142 w 4724401"/>
              <a:gd name="connsiteY262" fmla="*/ 6858000 h 6858000"/>
              <a:gd name="connsiteX263" fmla="*/ 2395994 w 4724401"/>
              <a:gd name="connsiteY263" fmla="*/ 6858000 h 6858000"/>
              <a:gd name="connsiteX264" fmla="*/ 2392863 w 4724401"/>
              <a:gd name="connsiteY264" fmla="*/ 6852964 h 6858000"/>
              <a:gd name="connsiteX265" fmla="*/ 2017589 w 4724401"/>
              <a:gd name="connsiteY265" fmla="*/ 6493982 h 6858000"/>
              <a:gd name="connsiteX266" fmla="*/ 2147336 w 4724401"/>
              <a:gd name="connsiteY266" fmla="*/ 6594052 h 6858000"/>
              <a:gd name="connsiteX267" fmla="*/ 2207047 w 4724401"/>
              <a:gd name="connsiteY267" fmla="*/ 6654540 h 6858000"/>
              <a:gd name="connsiteX268" fmla="*/ 2299106 w 4724401"/>
              <a:gd name="connsiteY268" fmla="*/ 6778931 h 6858000"/>
              <a:gd name="connsiteX269" fmla="*/ 2314430 w 4724401"/>
              <a:gd name="connsiteY269" fmla="*/ 6801144 h 6858000"/>
              <a:gd name="connsiteX270" fmla="*/ 2352406 w 4724401"/>
              <a:gd name="connsiteY270" fmla="*/ 6858000 h 6858000"/>
              <a:gd name="connsiteX271" fmla="*/ 2314492 w 4724401"/>
              <a:gd name="connsiteY271" fmla="*/ 6858000 h 6858000"/>
              <a:gd name="connsiteX272" fmla="*/ 2288095 w 4724401"/>
              <a:gd name="connsiteY272" fmla="*/ 6818030 h 6858000"/>
              <a:gd name="connsiteX273" fmla="*/ 2272768 w 4724401"/>
              <a:gd name="connsiteY273" fmla="*/ 6795822 h 6858000"/>
              <a:gd name="connsiteX274" fmla="*/ 2182715 w 4724401"/>
              <a:gd name="connsiteY274" fmla="*/ 6675071 h 6858000"/>
              <a:gd name="connsiteX275" fmla="*/ 2032061 w 4724401"/>
              <a:gd name="connsiteY275" fmla="*/ 6541380 h 6858000"/>
              <a:gd name="connsiteX276" fmla="*/ 2257220 w 4724401"/>
              <a:gd name="connsiteY276" fmla="*/ 6826257 h 6858000"/>
              <a:gd name="connsiteX277" fmla="*/ 2281324 w 4724401"/>
              <a:gd name="connsiteY277" fmla="*/ 6858000 h 6858000"/>
              <a:gd name="connsiteX278" fmla="*/ 2242860 w 4724401"/>
              <a:gd name="connsiteY278" fmla="*/ 6858000 h 6858000"/>
              <a:gd name="connsiteX279" fmla="*/ 2232818 w 4724401"/>
              <a:gd name="connsiteY279" fmla="*/ 6844926 h 6858000"/>
              <a:gd name="connsiteX280" fmla="*/ 1990172 w 4724401"/>
              <a:gd name="connsiteY280" fmla="*/ 6542121 h 6858000"/>
              <a:gd name="connsiteX281" fmla="*/ 2124090 w 4724401"/>
              <a:gd name="connsiteY281" fmla="*/ 6761017 h 6858000"/>
              <a:gd name="connsiteX282" fmla="*/ 2200380 w 4724401"/>
              <a:gd name="connsiteY282" fmla="*/ 6858000 h 6858000"/>
              <a:gd name="connsiteX283" fmla="*/ 2147507 w 4724401"/>
              <a:gd name="connsiteY283" fmla="*/ 6858000 h 6858000"/>
              <a:gd name="connsiteX284" fmla="*/ 2070668 w 4724401"/>
              <a:gd name="connsiteY284" fmla="*/ 6761520 h 6858000"/>
              <a:gd name="connsiteX285" fmla="*/ 1975142 w 4724401"/>
              <a:gd name="connsiteY285" fmla="*/ 6585570 h 6858000"/>
              <a:gd name="connsiteX286" fmla="*/ 2050035 w 4724401"/>
              <a:gd name="connsiteY286" fmla="*/ 6813345 h 6858000"/>
              <a:gd name="connsiteX287" fmla="*/ 2063025 w 4724401"/>
              <a:gd name="connsiteY287" fmla="*/ 6858000 h 6858000"/>
              <a:gd name="connsiteX288" fmla="*/ 2021675 w 4724401"/>
              <a:gd name="connsiteY288" fmla="*/ 6858000 h 6858000"/>
              <a:gd name="connsiteX289" fmla="*/ 2019308 w 4724401"/>
              <a:gd name="connsiteY289" fmla="*/ 6847118 h 6858000"/>
              <a:gd name="connsiteX290" fmla="*/ 1938835 w 4724401"/>
              <a:gd name="connsiteY290" fmla="*/ 6551160 h 6858000"/>
              <a:gd name="connsiteX291" fmla="*/ 1953230 w 4724401"/>
              <a:gd name="connsiteY291" fmla="*/ 6759699 h 6858000"/>
              <a:gd name="connsiteX292" fmla="*/ 1956763 w 4724401"/>
              <a:gd name="connsiteY292" fmla="*/ 6778191 h 6858000"/>
              <a:gd name="connsiteX293" fmla="*/ 1967925 w 4724401"/>
              <a:gd name="connsiteY293" fmla="*/ 6858000 h 6858000"/>
              <a:gd name="connsiteX294" fmla="*/ 1936622 w 4724401"/>
              <a:gd name="connsiteY294" fmla="*/ 6858000 h 6858000"/>
              <a:gd name="connsiteX295" fmla="*/ 1926261 w 4724401"/>
              <a:gd name="connsiteY295" fmla="*/ 6784064 h 6858000"/>
              <a:gd name="connsiteX296" fmla="*/ 1922724 w 4724401"/>
              <a:gd name="connsiteY296" fmla="*/ 6765577 h 6858000"/>
              <a:gd name="connsiteX297" fmla="*/ 1904650 w 4724401"/>
              <a:gd name="connsiteY297" fmla="*/ 6639616 h 6858000"/>
              <a:gd name="connsiteX298" fmla="*/ 1885273 w 4724401"/>
              <a:gd name="connsiteY298" fmla="*/ 6858000 h 6858000"/>
              <a:gd name="connsiteX299" fmla="*/ 1854363 w 4724401"/>
              <a:gd name="connsiteY299" fmla="*/ 6858000 h 6858000"/>
              <a:gd name="connsiteX300" fmla="*/ 1880391 w 4724401"/>
              <a:gd name="connsiteY300" fmla="*/ 6603796 h 6858000"/>
              <a:gd name="connsiteX301" fmla="*/ 1818273 w 4724401"/>
              <a:gd name="connsiteY301" fmla="*/ 6715729 h 6858000"/>
              <a:gd name="connsiteX302" fmla="*/ 1794691 w 4724401"/>
              <a:gd name="connsiteY302" fmla="*/ 6843239 h 6858000"/>
              <a:gd name="connsiteX303" fmla="*/ 1794914 w 4724401"/>
              <a:gd name="connsiteY303" fmla="*/ 6858000 h 6858000"/>
              <a:gd name="connsiteX304" fmla="*/ 1746128 w 4724401"/>
              <a:gd name="connsiteY304" fmla="*/ 6858000 h 6858000"/>
              <a:gd name="connsiteX305" fmla="*/ 1753934 w 4724401"/>
              <a:gd name="connsiteY305" fmla="*/ 6724796 h 6858000"/>
              <a:gd name="connsiteX306" fmla="*/ 1792053 w 4724401"/>
              <a:gd name="connsiteY306" fmla="*/ 6572396 h 6858000"/>
              <a:gd name="connsiteX307" fmla="*/ 1862248 w 4724401"/>
              <a:gd name="connsiteY307" fmla="*/ 6266397 h 6858000"/>
              <a:gd name="connsiteX308" fmla="*/ 1862250 w 4724401"/>
              <a:gd name="connsiteY308" fmla="*/ 6033531 h 6858000"/>
              <a:gd name="connsiteX309" fmla="*/ 1211999 w 4724401"/>
              <a:gd name="connsiteY309" fmla="*/ 6683610 h 6858000"/>
              <a:gd name="connsiteX310" fmla="*/ 1213266 w 4724401"/>
              <a:gd name="connsiteY310" fmla="*/ 6691947 h 6858000"/>
              <a:gd name="connsiteX311" fmla="*/ 1203370 w 4724401"/>
              <a:gd name="connsiteY311" fmla="*/ 6850676 h 6858000"/>
              <a:gd name="connsiteX312" fmla="*/ 1203671 w 4724401"/>
              <a:gd name="connsiteY312" fmla="*/ 6858000 h 6858000"/>
              <a:gd name="connsiteX313" fmla="*/ 1143180 w 4724401"/>
              <a:gd name="connsiteY313" fmla="*/ 6858000 h 6858000"/>
              <a:gd name="connsiteX314" fmla="*/ 1142176 w 4724401"/>
              <a:gd name="connsiteY314" fmla="*/ 6766045 h 6858000"/>
              <a:gd name="connsiteX315" fmla="*/ 1067484 w 4724401"/>
              <a:gd name="connsiteY315" fmla="*/ 6858000 h 6858000"/>
              <a:gd name="connsiteX316" fmla="*/ 953928 w 4724401"/>
              <a:gd name="connsiteY316" fmla="*/ 6858000 h 6858000"/>
              <a:gd name="connsiteX317" fmla="*/ 959715 w 4724401"/>
              <a:gd name="connsiteY317" fmla="*/ 6850185 h 6858000"/>
              <a:gd name="connsiteX318" fmla="*/ 1483788 w 4724401"/>
              <a:gd name="connsiteY318" fmla="*/ 6259174 h 6858000"/>
              <a:gd name="connsiteX319" fmla="*/ 1100671 w 4724401"/>
              <a:gd name="connsiteY319" fmla="*/ 6252137 h 6858000"/>
              <a:gd name="connsiteX320" fmla="*/ 1090144 w 4724401"/>
              <a:gd name="connsiteY320" fmla="*/ 6256748 h 6858000"/>
              <a:gd name="connsiteX321" fmla="*/ 1095872 w 4724401"/>
              <a:gd name="connsiteY321" fmla="*/ 6271892 h 6858000"/>
              <a:gd name="connsiteX322" fmla="*/ 262785 w 4724401"/>
              <a:gd name="connsiteY322" fmla="*/ 6845450 h 6858000"/>
              <a:gd name="connsiteX323" fmla="*/ 209968 w 4724401"/>
              <a:gd name="connsiteY323" fmla="*/ 6770713 h 6858000"/>
              <a:gd name="connsiteX324" fmla="*/ 873460 w 4724401"/>
              <a:gd name="connsiteY324" fmla="*/ 6253768 h 6858000"/>
              <a:gd name="connsiteX325" fmla="*/ 192686 w 4724401"/>
              <a:gd name="connsiteY325" fmla="*/ 5849257 h 6858000"/>
              <a:gd name="connsiteX326" fmla="*/ 4696 w 4724401"/>
              <a:gd name="connsiteY326" fmla="*/ 5697668 h 6858000"/>
              <a:gd name="connsiteX327" fmla="*/ 0 w 4724401"/>
              <a:gd name="connsiteY327" fmla="*/ 5689984 h 6858000"/>
              <a:gd name="connsiteX328" fmla="*/ 0 w 4724401"/>
              <a:gd name="connsiteY328" fmla="*/ 5513472 h 6858000"/>
              <a:gd name="connsiteX329" fmla="*/ 174101 w 4724401"/>
              <a:gd name="connsiteY329" fmla="*/ 5620277 h 6858000"/>
              <a:gd name="connsiteX330" fmla="*/ 891800 w 4724401"/>
              <a:gd name="connsiteY330" fmla="*/ 6036935 h 6858000"/>
              <a:gd name="connsiteX331" fmla="*/ 1072219 w 4724401"/>
              <a:gd name="connsiteY331" fmla="*/ 6169443 h 6858000"/>
              <a:gd name="connsiteX332" fmla="*/ 1074117 w 4724401"/>
              <a:gd name="connsiteY332" fmla="*/ 6170301 h 6858000"/>
              <a:gd name="connsiteX333" fmla="*/ 1083114 w 4724401"/>
              <a:gd name="connsiteY333" fmla="*/ 6174131 h 6858000"/>
              <a:gd name="connsiteX334" fmla="*/ 1543010 w 4724401"/>
              <a:gd name="connsiteY334" fmla="*/ 6191140 h 6858000"/>
              <a:gd name="connsiteX335" fmla="*/ 1551080 w 4724401"/>
              <a:gd name="connsiteY335" fmla="*/ 6195006 h 6858000"/>
              <a:gd name="connsiteX336" fmla="*/ 2345443 w 4724401"/>
              <a:gd name="connsiteY336" fmla="*/ 5549882 h 6858000"/>
              <a:gd name="connsiteX337" fmla="*/ 1721499 w 4724401"/>
              <a:gd name="connsiteY337" fmla="*/ 5599969 h 6858000"/>
              <a:gd name="connsiteX338" fmla="*/ 767716 w 4724401"/>
              <a:gd name="connsiteY338" fmla="*/ 5472768 h 6858000"/>
              <a:gd name="connsiteX339" fmla="*/ 722147 w 4724401"/>
              <a:gd name="connsiteY339" fmla="*/ 5393091 h 6858000"/>
              <a:gd name="connsiteX340" fmla="*/ 1485552 w 4724401"/>
              <a:gd name="connsiteY340" fmla="*/ 5313202 h 6858000"/>
              <a:gd name="connsiteX341" fmla="*/ 2143004 w 4724401"/>
              <a:gd name="connsiteY341" fmla="*/ 5402420 h 6858000"/>
              <a:gd name="connsiteX342" fmla="*/ 1933391 w 4724401"/>
              <a:gd name="connsiteY342" fmla="*/ 5156971 h 6858000"/>
              <a:gd name="connsiteX343" fmla="*/ 1827118 w 4724401"/>
              <a:gd name="connsiteY343" fmla="*/ 4968410 h 6858000"/>
              <a:gd name="connsiteX344" fmla="*/ 1837349 w 4724401"/>
              <a:gd name="connsiteY344" fmla="*/ 4956357 h 6858000"/>
              <a:gd name="connsiteX345" fmla="*/ 2162835 w 4724401"/>
              <a:gd name="connsiteY345" fmla="*/ 5187853 h 6858000"/>
              <a:gd name="connsiteX346" fmla="*/ 2257167 w 4724401"/>
              <a:gd name="connsiteY346" fmla="*/ 5462123 h 6858000"/>
              <a:gd name="connsiteX347" fmla="*/ 2261598 w 4724401"/>
              <a:gd name="connsiteY347" fmla="*/ 5467998 h 6858000"/>
              <a:gd name="connsiteX348" fmla="*/ 2437177 w 4724401"/>
              <a:gd name="connsiteY348" fmla="*/ 5479608 h 6858000"/>
              <a:gd name="connsiteX349" fmla="*/ 2445247 w 4724401"/>
              <a:gd name="connsiteY349" fmla="*/ 5483476 h 6858000"/>
              <a:gd name="connsiteX350" fmla="*/ 2743626 w 4724401"/>
              <a:gd name="connsiteY350" fmla="*/ 5304819 h 6858000"/>
              <a:gd name="connsiteX351" fmla="*/ 3048102 w 4724401"/>
              <a:gd name="connsiteY351" fmla="*/ 5150595 h 6858000"/>
              <a:gd name="connsiteX352" fmla="*/ 1799414 w 4724401"/>
              <a:gd name="connsiteY352" fmla="*/ 4694732 h 6858000"/>
              <a:gd name="connsiteX353" fmla="*/ 1771735 w 4724401"/>
              <a:gd name="connsiteY353" fmla="*/ 4619929 h 6858000"/>
              <a:gd name="connsiteX354" fmla="*/ 3104273 w 4724401"/>
              <a:gd name="connsiteY354" fmla="*/ 5076159 h 6858000"/>
              <a:gd name="connsiteX355" fmla="*/ 3113245 w 4724401"/>
              <a:gd name="connsiteY355" fmla="*/ 5090705 h 6858000"/>
              <a:gd name="connsiteX356" fmla="*/ 3126294 w 4724401"/>
              <a:gd name="connsiteY356" fmla="*/ 5114400 h 6858000"/>
              <a:gd name="connsiteX357" fmla="*/ 3937433 w 4724401"/>
              <a:gd name="connsiteY357" fmla="*/ 4830473 h 6858000"/>
              <a:gd name="connsiteX358" fmla="*/ 3590475 w 4724401"/>
              <a:gd name="connsiteY358" fmla="*/ 4597974 h 6858000"/>
              <a:gd name="connsiteX359" fmla="*/ 3100264 w 4724401"/>
              <a:gd name="connsiteY359" fmla="*/ 4579845 h 6858000"/>
              <a:gd name="connsiteX360" fmla="*/ 2183576 w 4724401"/>
              <a:gd name="connsiteY360" fmla="*/ 4227150 h 6858000"/>
              <a:gd name="connsiteX361" fmla="*/ 2151029 w 4724401"/>
              <a:gd name="connsiteY361" fmla="*/ 4146947 h 6858000"/>
              <a:gd name="connsiteX362" fmla="*/ 3563434 w 4724401"/>
              <a:gd name="connsiteY362" fmla="*/ 4469115 h 6858000"/>
              <a:gd name="connsiteX363" fmla="*/ 3177952 w 4724401"/>
              <a:gd name="connsiteY363" fmla="*/ 3657386 h 6858000"/>
              <a:gd name="connsiteX364" fmla="*/ 3174829 w 4724401"/>
              <a:gd name="connsiteY364" fmla="*/ 3620110 h 6858000"/>
              <a:gd name="connsiteX365" fmla="*/ 3429186 w 4724401"/>
              <a:gd name="connsiteY365" fmla="*/ 3458784 h 6858000"/>
              <a:gd name="connsiteX366" fmla="*/ 3446761 w 4724401"/>
              <a:gd name="connsiteY366" fmla="*/ 3461278 h 6858000"/>
              <a:gd name="connsiteX367" fmla="*/ 4419733 w 4724401"/>
              <a:gd name="connsiteY367" fmla="*/ 3963555 h 6858000"/>
              <a:gd name="connsiteX368" fmla="*/ 4659448 w 4724401"/>
              <a:gd name="connsiteY368" fmla="*/ 4172746 h 6858000"/>
              <a:gd name="connsiteX369" fmla="*/ 4724401 w 4724401"/>
              <a:gd name="connsiteY369" fmla="*/ 4275524 h 6858000"/>
              <a:gd name="connsiteX370" fmla="*/ 4724401 w 4724401"/>
              <a:gd name="connsiteY370" fmla="*/ 4519331 h 6858000"/>
              <a:gd name="connsiteX371" fmla="*/ 4695727 w 4724401"/>
              <a:gd name="connsiteY371" fmla="*/ 4489837 h 6858000"/>
              <a:gd name="connsiteX372" fmla="*/ 4036318 w 4724401"/>
              <a:gd name="connsiteY372" fmla="*/ 4147013 h 6858000"/>
              <a:gd name="connsiteX373" fmla="*/ 3432098 w 4724401"/>
              <a:gd name="connsiteY373" fmla="*/ 3537312 h 6858000"/>
              <a:gd name="connsiteX374" fmla="*/ 3429186 w 4724401"/>
              <a:gd name="connsiteY374" fmla="*/ 3458784 h 6858000"/>
              <a:gd name="connsiteX375" fmla="*/ 4287835 w 4724401"/>
              <a:gd name="connsiteY375" fmla="*/ 3252276 h 6858000"/>
              <a:gd name="connsiteX376" fmla="*/ 4305321 w 4724401"/>
              <a:gd name="connsiteY376" fmla="*/ 3256953 h 6858000"/>
              <a:gd name="connsiteX377" fmla="*/ 4633631 w 4724401"/>
              <a:gd name="connsiteY377" fmla="*/ 3503706 h 6858000"/>
              <a:gd name="connsiteX378" fmla="*/ 4724401 w 4724401"/>
              <a:gd name="connsiteY378" fmla="*/ 3579225 h 6858000"/>
              <a:gd name="connsiteX379" fmla="*/ 4724401 w 4724401"/>
              <a:gd name="connsiteY379" fmla="*/ 3637622 h 6858000"/>
              <a:gd name="connsiteX380" fmla="*/ 4594837 w 4724401"/>
              <a:gd name="connsiteY380" fmla="*/ 3532274 h 6858000"/>
              <a:gd name="connsiteX381" fmla="*/ 4441737 w 4724401"/>
              <a:gd name="connsiteY381" fmla="*/ 3399734 h 6858000"/>
              <a:gd name="connsiteX382" fmla="*/ 4431236 w 4724401"/>
              <a:gd name="connsiteY382" fmla="*/ 3400954 h 6858000"/>
              <a:gd name="connsiteX383" fmla="*/ 4557150 w 4724401"/>
              <a:gd name="connsiteY383" fmla="*/ 3510023 h 6858000"/>
              <a:gd name="connsiteX384" fmla="*/ 4709959 w 4724401"/>
              <a:gd name="connsiteY384" fmla="*/ 3658245 h 6858000"/>
              <a:gd name="connsiteX385" fmla="*/ 4724401 w 4724401"/>
              <a:gd name="connsiteY385" fmla="*/ 3673072 h 6858000"/>
              <a:gd name="connsiteX386" fmla="*/ 4724401 w 4724401"/>
              <a:gd name="connsiteY386" fmla="*/ 3718516 h 6858000"/>
              <a:gd name="connsiteX387" fmla="*/ 4642986 w 4724401"/>
              <a:gd name="connsiteY387" fmla="*/ 3635718 h 6858000"/>
              <a:gd name="connsiteX388" fmla="*/ 4440129 w 4724401"/>
              <a:gd name="connsiteY388" fmla="*/ 3448571 h 6858000"/>
              <a:gd name="connsiteX389" fmla="*/ 4700658 w 4724401"/>
              <a:gd name="connsiteY389" fmla="*/ 3767518 h 6858000"/>
              <a:gd name="connsiteX390" fmla="*/ 4724401 w 4724401"/>
              <a:gd name="connsiteY390" fmla="*/ 3790032 h 6858000"/>
              <a:gd name="connsiteX391" fmla="*/ 4724401 w 4724401"/>
              <a:gd name="connsiteY391" fmla="*/ 3871856 h 6858000"/>
              <a:gd name="connsiteX392" fmla="*/ 4649232 w 4724401"/>
              <a:gd name="connsiteY392" fmla="*/ 3785028 h 6858000"/>
              <a:gd name="connsiteX393" fmla="*/ 4294126 w 4724401"/>
              <a:gd name="connsiteY393" fmla="*/ 3303048 h 6858000"/>
              <a:gd name="connsiteX394" fmla="*/ 4287835 w 4724401"/>
              <a:gd name="connsiteY394" fmla="*/ 3252276 h 6858000"/>
              <a:gd name="connsiteX395" fmla="*/ 1318687 w 4724401"/>
              <a:gd name="connsiteY395" fmla="*/ 3113840 h 6858000"/>
              <a:gd name="connsiteX396" fmla="*/ 1066793 w 4724401"/>
              <a:gd name="connsiteY396" fmla="*/ 3212171 h 6858000"/>
              <a:gd name="connsiteX397" fmla="*/ 993319 w 4724401"/>
              <a:gd name="connsiteY397" fmla="*/ 3247648 h 6858000"/>
              <a:gd name="connsiteX398" fmla="*/ 853081 w 4724401"/>
              <a:gd name="connsiteY398" fmla="*/ 3312410 h 6858000"/>
              <a:gd name="connsiteX399" fmla="*/ 805957 w 4724401"/>
              <a:gd name="connsiteY399" fmla="*/ 3330443 h 6858000"/>
              <a:gd name="connsiteX400" fmla="*/ 1318687 w 4724401"/>
              <a:gd name="connsiteY400" fmla="*/ 3113840 h 6858000"/>
              <a:gd name="connsiteX401" fmla="*/ 1238695 w 4724401"/>
              <a:gd name="connsiteY401" fmla="*/ 3076820 h 6858000"/>
              <a:gd name="connsiteX402" fmla="*/ 716371 w 4724401"/>
              <a:gd name="connsiteY402" fmla="*/ 3293249 h 6858000"/>
              <a:gd name="connsiteX403" fmla="*/ 579522 w 4724401"/>
              <a:gd name="connsiteY403" fmla="*/ 3371759 h 6858000"/>
              <a:gd name="connsiteX404" fmla="*/ 600288 w 4724401"/>
              <a:gd name="connsiteY404" fmla="*/ 3365555 h 6858000"/>
              <a:gd name="connsiteX405" fmla="*/ 840692 w 4724401"/>
              <a:gd name="connsiteY405" fmla="*/ 3284921 h 6858000"/>
              <a:gd name="connsiteX406" fmla="*/ 979248 w 4724401"/>
              <a:gd name="connsiteY406" fmla="*/ 3221003 h 6858000"/>
              <a:gd name="connsiteX407" fmla="*/ 1053282 w 4724401"/>
              <a:gd name="connsiteY407" fmla="*/ 3185247 h 6858000"/>
              <a:gd name="connsiteX408" fmla="*/ 1320603 w 4724401"/>
              <a:gd name="connsiteY408" fmla="*/ 3081281 h 6858000"/>
              <a:gd name="connsiteX409" fmla="*/ 1238695 w 4724401"/>
              <a:gd name="connsiteY409" fmla="*/ 3076820 h 6858000"/>
              <a:gd name="connsiteX410" fmla="*/ 2399523 w 4724401"/>
              <a:gd name="connsiteY410" fmla="*/ 1428234 h 6858000"/>
              <a:gd name="connsiteX411" fmla="*/ 2224982 w 4724401"/>
              <a:gd name="connsiteY411" fmla="*/ 1826201 h 6858000"/>
              <a:gd name="connsiteX412" fmla="*/ 2096099 w 4724401"/>
              <a:gd name="connsiteY412" fmla="*/ 2345900 h 6858000"/>
              <a:gd name="connsiteX413" fmla="*/ 2283317 w 4724401"/>
              <a:gd name="connsiteY413" fmla="*/ 1796925 h 6858000"/>
              <a:gd name="connsiteX414" fmla="*/ 2448558 w 4724401"/>
              <a:gd name="connsiteY414" fmla="*/ 1373435 h 6858000"/>
              <a:gd name="connsiteX415" fmla="*/ 2312521 w 4724401"/>
              <a:gd name="connsiteY415" fmla="*/ 1806140 h 6858000"/>
              <a:gd name="connsiteX416" fmla="*/ 2127533 w 4724401"/>
              <a:gd name="connsiteY416" fmla="*/ 2348380 h 6858000"/>
              <a:gd name="connsiteX417" fmla="*/ 2358080 w 4724401"/>
              <a:gd name="connsiteY417" fmla="*/ 1866134 h 6858000"/>
              <a:gd name="connsiteX418" fmla="*/ 2407436 w 4724401"/>
              <a:gd name="connsiteY418" fmla="*/ 1651070 h 6858000"/>
              <a:gd name="connsiteX419" fmla="*/ 2448558 w 4724401"/>
              <a:gd name="connsiteY419" fmla="*/ 1373435 h 6858000"/>
              <a:gd name="connsiteX420" fmla="*/ 278707 w 4724401"/>
              <a:gd name="connsiteY420" fmla="*/ 1352270 h 6858000"/>
              <a:gd name="connsiteX421" fmla="*/ 321570 w 4724401"/>
              <a:gd name="connsiteY421" fmla="*/ 1861610 h 6858000"/>
              <a:gd name="connsiteX422" fmla="*/ 294281 w 4724401"/>
              <a:gd name="connsiteY422" fmla="*/ 1440658 h 6858000"/>
              <a:gd name="connsiteX423" fmla="*/ 1423821 w 4724401"/>
              <a:gd name="connsiteY423" fmla="*/ 1351958 h 6858000"/>
              <a:gd name="connsiteX424" fmla="*/ 1638521 w 4724401"/>
              <a:gd name="connsiteY424" fmla="*/ 1908470 h 6858000"/>
              <a:gd name="connsiteX425" fmla="*/ 1754199 w 4724401"/>
              <a:gd name="connsiteY425" fmla="*/ 2149284 h 6858000"/>
              <a:gd name="connsiteX426" fmla="*/ 1908359 w 4724401"/>
              <a:gd name="connsiteY426" fmla="*/ 2364988 h 6858000"/>
              <a:gd name="connsiteX427" fmla="*/ 1647661 w 4724401"/>
              <a:gd name="connsiteY427" fmla="*/ 1825945 h 6858000"/>
              <a:gd name="connsiteX428" fmla="*/ 1423821 w 4724401"/>
              <a:gd name="connsiteY428" fmla="*/ 1351958 h 6858000"/>
              <a:gd name="connsiteX429" fmla="*/ 1431890 w 4724401"/>
              <a:gd name="connsiteY429" fmla="*/ 1306475 h 6858000"/>
              <a:gd name="connsiteX430" fmla="*/ 1507597 w 4724401"/>
              <a:gd name="connsiteY430" fmla="*/ 1446132 h 6858000"/>
              <a:gd name="connsiteX431" fmla="*/ 1674586 w 4724401"/>
              <a:gd name="connsiteY431" fmla="*/ 1813832 h 6858000"/>
              <a:gd name="connsiteX432" fmla="*/ 1815950 w 4724401"/>
              <a:gd name="connsiteY432" fmla="*/ 2128564 h 6858000"/>
              <a:gd name="connsiteX433" fmla="*/ 1984242 w 4724401"/>
              <a:gd name="connsiteY433" fmla="*/ 2430829 h 6858000"/>
              <a:gd name="connsiteX434" fmla="*/ 2014023 w 4724401"/>
              <a:gd name="connsiteY434" fmla="*/ 2450995 h 6858000"/>
              <a:gd name="connsiteX435" fmla="*/ 1747337 w 4724401"/>
              <a:gd name="connsiteY435" fmla="*/ 1855264 h 6858000"/>
              <a:gd name="connsiteX436" fmla="*/ 1533749 w 4724401"/>
              <a:gd name="connsiteY436" fmla="*/ 1478656 h 6858000"/>
              <a:gd name="connsiteX437" fmla="*/ 1431890 w 4724401"/>
              <a:gd name="connsiteY437" fmla="*/ 1306475 h 6858000"/>
              <a:gd name="connsiteX438" fmla="*/ 655236 w 4724401"/>
              <a:gd name="connsiteY438" fmla="*/ 1268632 h 6858000"/>
              <a:gd name="connsiteX439" fmla="*/ 839521 w 4724401"/>
              <a:gd name="connsiteY439" fmla="*/ 1685315 h 6858000"/>
              <a:gd name="connsiteX440" fmla="*/ 1109416 w 4724401"/>
              <a:gd name="connsiteY440" fmla="*/ 2061663 h 6858000"/>
              <a:gd name="connsiteX441" fmla="*/ 1298300 w 4724401"/>
              <a:gd name="connsiteY441" fmla="*/ 2247742 h 6858000"/>
              <a:gd name="connsiteX442" fmla="*/ 1125871 w 4724401"/>
              <a:gd name="connsiteY442" fmla="*/ 1989513 h 6858000"/>
              <a:gd name="connsiteX443" fmla="*/ 981574 w 4724401"/>
              <a:gd name="connsiteY443" fmla="*/ 1783157 h 6858000"/>
              <a:gd name="connsiteX444" fmla="*/ 922198 w 4724401"/>
              <a:gd name="connsiteY444" fmla="*/ 1677437 h 6858000"/>
              <a:gd name="connsiteX445" fmla="*/ 869293 w 4724401"/>
              <a:gd name="connsiteY445" fmla="*/ 1583214 h 6858000"/>
              <a:gd name="connsiteX446" fmla="*/ 751431 w 4724401"/>
              <a:gd name="connsiteY446" fmla="*/ 1405731 h 6858000"/>
              <a:gd name="connsiteX447" fmla="*/ 291466 w 4724401"/>
              <a:gd name="connsiteY447" fmla="*/ 1250369 h 6858000"/>
              <a:gd name="connsiteX448" fmla="*/ 323180 w 4724401"/>
              <a:gd name="connsiteY448" fmla="*/ 1435283 h 6858000"/>
              <a:gd name="connsiteX449" fmla="*/ 349381 w 4724401"/>
              <a:gd name="connsiteY449" fmla="*/ 1875041 h 6858000"/>
              <a:gd name="connsiteX450" fmla="*/ 374363 w 4724401"/>
              <a:gd name="connsiteY450" fmla="*/ 1506494 h 6858000"/>
              <a:gd name="connsiteX451" fmla="*/ 302168 w 4724401"/>
              <a:gd name="connsiteY451" fmla="*/ 1274495 h 6858000"/>
              <a:gd name="connsiteX452" fmla="*/ 291466 w 4724401"/>
              <a:gd name="connsiteY452" fmla="*/ 1250369 h 6858000"/>
              <a:gd name="connsiteX453" fmla="*/ 678222 w 4724401"/>
              <a:gd name="connsiteY453" fmla="*/ 1248670 h 6858000"/>
              <a:gd name="connsiteX454" fmla="*/ 775536 w 4724401"/>
              <a:gd name="connsiteY454" fmla="*/ 1388015 h 6858000"/>
              <a:gd name="connsiteX455" fmla="*/ 894529 w 4724401"/>
              <a:gd name="connsiteY455" fmla="*/ 1567739 h 6858000"/>
              <a:gd name="connsiteX456" fmla="*/ 948000 w 4724401"/>
              <a:gd name="connsiteY456" fmla="*/ 1663088 h 6858000"/>
              <a:gd name="connsiteX457" fmla="*/ 1006812 w 4724401"/>
              <a:gd name="connsiteY457" fmla="*/ 1767683 h 6858000"/>
              <a:gd name="connsiteX458" fmla="*/ 1149133 w 4724401"/>
              <a:gd name="connsiteY458" fmla="*/ 1971513 h 6858000"/>
              <a:gd name="connsiteX459" fmla="*/ 1333952 w 4724401"/>
              <a:gd name="connsiteY459" fmla="*/ 2251620 h 6858000"/>
              <a:gd name="connsiteX460" fmla="*/ 1337329 w 4724401"/>
              <a:gd name="connsiteY460" fmla="*/ 2258350 h 6858000"/>
              <a:gd name="connsiteX461" fmla="*/ 1014726 w 4724401"/>
              <a:gd name="connsiteY461" fmla="*/ 1615556 h 6858000"/>
              <a:gd name="connsiteX462" fmla="*/ 678222 w 4724401"/>
              <a:gd name="connsiteY462" fmla="*/ 1248670 h 6858000"/>
              <a:gd name="connsiteX463" fmla="*/ 4002475 w 4724401"/>
              <a:gd name="connsiteY463" fmla="*/ 1037802 h 6858000"/>
              <a:gd name="connsiteX464" fmla="*/ 4000324 w 4724401"/>
              <a:gd name="connsiteY464" fmla="*/ 1039362 h 6858000"/>
              <a:gd name="connsiteX465" fmla="*/ 4002862 w 4724401"/>
              <a:gd name="connsiteY465" fmla="*/ 1042866 h 6858000"/>
              <a:gd name="connsiteX466" fmla="*/ 4002475 w 4724401"/>
              <a:gd name="connsiteY466" fmla="*/ 1037802 h 6858000"/>
              <a:gd name="connsiteX467" fmla="*/ 506322 w 4724401"/>
              <a:gd name="connsiteY467" fmla="*/ 1020997 h 6858000"/>
              <a:gd name="connsiteX468" fmla="*/ 533068 w 4724401"/>
              <a:gd name="connsiteY468" fmla="*/ 1029409 h 6858000"/>
              <a:gd name="connsiteX469" fmla="*/ 1232525 w 4724401"/>
              <a:gd name="connsiteY469" fmla="*/ 1804675 h 6858000"/>
              <a:gd name="connsiteX470" fmla="*/ 1388858 w 4724401"/>
              <a:gd name="connsiteY470" fmla="*/ 2368011 h 6858000"/>
              <a:gd name="connsiteX471" fmla="*/ 1384098 w 4724401"/>
              <a:gd name="connsiteY471" fmla="*/ 2378125 h 6858000"/>
              <a:gd name="connsiteX472" fmla="*/ 1425393 w 4724401"/>
              <a:gd name="connsiteY472" fmla="*/ 2589124 h 6858000"/>
              <a:gd name="connsiteX473" fmla="*/ 1424001 w 4724401"/>
              <a:gd name="connsiteY473" fmla="*/ 2597541 h 6858000"/>
              <a:gd name="connsiteX474" fmla="*/ 2152729 w 4724401"/>
              <a:gd name="connsiteY474" fmla="*/ 2864487 h 6858000"/>
              <a:gd name="connsiteX475" fmla="*/ 2020609 w 4724401"/>
              <a:gd name="connsiteY475" fmla="*/ 2539671 h 6858000"/>
              <a:gd name="connsiteX476" fmla="*/ 2018920 w 4724401"/>
              <a:gd name="connsiteY476" fmla="*/ 2536309 h 6858000"/>
              <a:gd name="connsiteX477" fmla="*/ 1342441 w 4724401"/>
              <a:gd name="connsiteY477" fmla="*/ 1173017 h 6858000"/>
              <a:gd name="connsiteX478" fmla="*/ 1367925 w 4724401"/>
              <a:gd name="connsiteY478" fmla="*/ 1135648 h 6858000"/>
              <a:gd name="connsiteX479" fmla="*/ 1771401 w 4724401"/>
              <a:gd name="connsiteY479" fmla="*/ 1806673 h 6858000"/>
              <a:gd name="connsiteX480" fmla="*/ 1972385 w 4724401"/>
              <a:gd name="connsiteY480" fmla="*/ 2198735 h 6858000"/>
              <a:gd name="connsiteX481" fmla="*/ 2040892 w 4724401"/>
              <a:gd name="connsiteY481" fmla="*/ 2405205 h 6858000"/>
              <a:gd name="connsiteX482" fmla="*/ 2131689 w 4724401"/>
              <a:gd name="connsiteY482" fmla="*/ 1936926 h 6858000"/>
              <a:gd name="connsiteX483" fmla="*/ 2454820 w 4724401"/>
              <a:gd name="connsiteY483" fmla="*/ 1248808 h 6858000"/>
              <a:gd name="connsiteX484" fmla="*/ 2492512 w 4724401"/>
              <a:gd name="connsiteY484" fmla="*/ 1302920 h 6858000"/>
              <a:gd name="connsiteX485" fmla="*/ 2081216 w 4724401"/>
              <a:gd name="connsiteY485" fmla="*/ 2527513 h 6858000"/>
              <a:gd name="connsiteX486" fmla="*/ 2081211 w 4724401"/>
              <a:gd name="connsiteY486" fmla="*/ 2528916 h 6858000"/>
              <a:gd name="connsiteX487" fmla="*/ 2199067 w 4724401"/>
              <a:gd name="connsiteY487" fmla="*/ 2884061 h 6858000"/>
              <a:gd name="connsiteX488" fmla="*/ 3192586 w 4724401"/>
              <a:gd name="connsiteY488" fmla="*/ 3411496 h 6858000"/>
              <a:gd name="connsiteX489" fmla="*/ 3182620 w 4724401"/>
              <a:gd name="connsiteY489" fmla="*/ 3483279 h 6858000"/>
              <a:gd name="connsiteX490" fmla="*/ 2435119 w 4724401"/>
              <a:gd name="connsiteY490" fmla="*/ 3080173 h 6858000"/>
              <a:gd name="connsiteX491" fmla="*/ 2410152 w 4724401"/>
              <a:gd name="connsiteY491" fmla="*/ 3063751 h 6858000"/>
              <a:gd name="connsiteX492" fmla="*/ 2408099 w 4724401"/>
              <a:gd name="connsiteY492" fmla="*/ 3064403 h 6858000"/>
              <a:gd name="connsiteX493" fmla="*/ 2407218 w 4724401"/>
              <a:gd name="connsiteY493" fmla="*/ 3070324 h 6858000"/>
              <a:gd name="connsiteX494" fmla="*/ 2380138 w 4724401"/>
              <a:gd name="connsiteY494" fmla="*/ 3099341 h 6858000"/>
              <a:gd name="connsiteX495" fmla="*/ 1765923 w 4724401"/>
              <a:gd name="connsiteY495" fmla="*/ 3581043 h 6858000"/>
              <a:gd name="connsiteX496" fmla="*/ 1702258 w 4724401"/>
              <a:gd name="connsiteY496" fmla="*/ 3612286 h 6858000"/>
              <a:gd name="connsiteX497" fmla="*/ 1538370 w 4724401"/>
              <a:gd name="connsiteY497" fmla="*/ 3811804 h 6858000"/>
              <a:gd name="connsiteX498" fmla="*/ 542867 w 4724401"/>
              <a:gd name="connsiteY498" fmla="*/ 4944092 h 6858000"/>
              <a:gd name="connsiteX499" fmla="*/ 515800 w 4724401"/>
              <a:gd name="connsiteY499" fmla="*/ 4862180 h 6858000"/>
              <a:gd name="connsiteX500" fmla="*/ 909145 w 4724401"/>
              <a:gd name="connsiteY500" fmla="*/ 4199225 h 6858000"/>
              <a:gd name="connsiteX501" fmla="*/ 1214067 w 4724401"/>
              <a:gd name="connsiteY501" fmla="*/ 3908561 h 6858000"/>
              <a:gd name="connsiteX502" fmla="*/ 640967 w 4724401"/>
              <a:gd name="connsiteY502" fmla="*/ 4105601 h 6858000"/>
              <a:gd name="connsiteX503" fmla="*/ 112563 w 4724401"/>
              <a:gd name="connsiteY503" fmla="*/ 4396952 h 6858000"/>
              <a:gd name="connsiteX504" fmla="*/ 0 w 4724401"/>
              <a:gd name="connsiteY504" fmla="*/ 4466006 h 6858000"/>
              <a:gd name="connsiteX505" fmla="*/ 0 w 4724401"/>
              <a:gd name="connsiteY505" fmla="*/ 4233763 h 6858000"/>
              <a:gd name="connsiteX506" fmla="*/ 36881 w 4724401"/>
              <a:gd name="connsiteY506" fmla="*/ 4200118 h 6858000"/>
              <a:gd name="connsiteX507" fmla="*/ 910534 w 4724401"/>
              <a:gd name="connsiteY507" fmla="*/ 3629753 h 6858000"/>
              <a:gd name="connsiteX508" fmla="*/ 1578717 w 4724401"/>
              <a:gd name="connsiteY508" fmla="*/ 3575982 h 6858000"/>
              <a:gd name="connsiteX509" fmla="*/ 2338780 w 4724401"/>
              <a:gd name="connsiteY509" fmla="*/ 3033725 h 6858000"/>
              <a:gd name="connsiteX510" fmla="*/ 1807991 w 4724401"/>
              <a:gd name="connsiteY510" fmla="*/ 2807184 h 6858000"/>
              <a:gd name="connsiteX511" fmla="*/ 1416358 w 4724401"/>
              <a:gd name="connsiteY511" fmla="*/ 3112571 h 6858000"/>
              <a:gd name="connsiteX512" fmla="*/ 939066 w 4724401"/>
              <a:gd name="connsiteY512" fmla="*/ 3378798 h 6858000"/>
              <a:gd name="connsiteX513" fmla="*/ 115099 w 4724401"/>
              <a:gd name="connsiteY513" fmla="*/ 3607650 h 6858000"/>
              <a:gd name="connsiteX514" fmla="*/ 97284 w 4724401"/>
              <a:gd name="connsiteY514" fmla="*/ 3520393 h 6858000"/>
              <a:gd name="connsiteX515" fmla="*/ 922050 w 4724401"/>
              <a:gd name="connsiteY515" fmla="*/ 3074867 h 6858000"/>
              <a:gd name="connsiteX516" fmla="*/ 1405265 w 4724401"/>
              <a:gd name="connsiteY516" fmla="*/ 3016319 h 6858000"/>
              <a:gd name="connsiteX517" fmla="*/ 1407512 w 4724401"/>
              <a:gd name="connsiteY517" fmla="*/ 3018001 h 6858000"/>
              <a:gd name="connsiteX518" fmla="*/ 1726266 w 4724401"/>
              <a:gd name="connsiteY518" fmla="*/ 2777274 h 6858000"/>
              <a:gd name="connsiteX519" fmla="*/ 625390 w 4724401"/>
              <a:gd name="connsiteY519" fmla="*/ 2514541 h 6858000"/>
              <a:gd name="connsiteX520" fmla="*/ 619799 w 4724401"/>
              <a:gd name="connsiteY520" fmla="*/ 2527180 h 6858000"/>
              <a:gd name="connsiteX521" fmla="*/ 310030 w 4724401"/>
              <a:gd name="connsiteY521" fmla="*/ 2771818 h 6858000"/>
              <a:gd name="connsiteX522" fmla="*/ 173877 w 4724401"/>
              <a:gd name="connsiteY522" fmla="*/ 2937056 h 6858000"/>
              <a:gd name="connsiteX523" fmla="*/ 77889 w 4724401"/>
              <a:gd name="connsiteY523" fmla="*/ 3138440 h 6858000"/>
              <a:gd name="connsiteX524" fmla="*/ 0 w 4724401"/>
              <a:gd name="connsiteY524" fmla="*/ 3271395 h 6858000"/>
              <a:gd name="connsiteX525" fmla="*/ 0 w 4724401"/>
              <a:gd name="connsiteY525" fmla="*/ 3153002 h 6858000"/>
              <a:gd name="connsiteX526" fmla="*/ 2386 w 4724401"/>
              <a:gd name="connsiteY526" fmla="*/ 3149203 h 6858000"/>
              <a:gd name="connsiteX527" fmla="*/ 89753 w 4724401"/>
              <a:gd name="connsiteY527" fmla="*/ 2987702 h 6858000"/>
              <a:gd name="connsiteX528" fmla="*/ 76869 w 4724401"/>
              <a:gd name="connsiteY528" fmla="*/ 3005404 h 6858000"/>
              <a:gd name="connsiteX529" fmla="*/ 32049 w 4724401"/>
              <a:gd name="connsiteY529" fmla="*/ 3065814 h 6858000"/>
              <a:gd name="connsiteX530" fmla="*/ 0 w 4724401"/>
              <a:gd name="connsiteY530" fmla="*/ 3108744 h 6858000"/>
              <a:gd name="connsiteX531" fmla="*/ 0 w 4724401"/>
              <a:gd name="connsiteY531" fmla="*/ 3058059 h 6858000"/>
              <a:gd name="connsiteX532" fmla="*/ 7610 w 4724401"/>
              <a:gd name="connsiteY532" fmla="*/ 3047889 h 6858000"/>
              <a:gd name="connsiteX533" fmla="*/ 52419 w 4724401"/>
              <a:gd name="connsiteY533" fmla="*/ 2987479 h 6858000"/>
              <a:gd name="connsiteX534" fmla="*/ 59142 w 4724401"/>
              <a:gd name="connsiteY534" fmla="*/ 2978488 h 6858000"/>
              <a:gd name="connsiteX535" fmla="*/ 0 w 4724401"/>
              <a:gd name="connsiteY535" fmla="*/ 3015334 h 6858000"/>
              <a:gd name="connsiteX536" fmla="*/ 0 w 4724401"/>
              <a:gd name="connsiteY536" fmla="*/ 2914286 h 6858000"/>
              <a:gd name="connsiteX537" fmla="*/ 36383 w 4724401"/>
              <a:gd name="connsiteY537" fmla="*/ 2901128 h 6858000"/>
              <a:gd name="connsiteX538" fmla="*/ 156329 w 4724401"/>
              <a:gd name="connsiteY538" fmla="*/ 2840533 h 6858000"/>
              <a:gd name="connsiteX539" fmla="*/ 358355 w 4724401"/>
              <a:gd name="connsiteY539" fmla="*/ 2620471 h 6858000"/>
              <a:gd name="connsiteX540" fmla="*/ 510577 w 4724401"/>
              <a:gd name="connsiteY540" fmla="*/ 2501244 h 6858000"/>
              <a:gd name="connsiteX541" fmla="*/ 211967 w 4724401"/>
              <a:gd name="connsiteY541" fmla="*/ 2479171 h 6858000"/>
              <a:gd name="connsiteX542" fmla="*/ 0 w 4724401"/>
              <a:gd name="connsiteY542" fmla="*/ 2476398 h 6858000"/>
              <a:gd name="connsiteX543" fmla="*/ 0 w 4724401"/>
              <a:gd name="connsiteY543" fmla="*/ 2389189 h 6858000"/>
              <a:gd name="connsiteX544" fmla="*/ 103062 w 4724401"/>
              <a:gd name="connsiteY544" fmla="*/ 2389518 h 6858000"/>
              <a:gd name="connsiteX545" fmla="*/ 510734 w 4724401"/>
              <a:gd name="connsiteY545" fmla="*/ 2416201 h 6858000"/>
              <a:gd name="connsiteX546" fmla="*/ 279257 w 4724401"/>
              <a:gd name="connsiteY546" fmla="*/ 2092102 h 6858000"/>
              <a:gd name="connsiteX547" fmla="*/ 65265 w 4724401"/>
              <a:gd name="connsiteY547" fmla="*/ 2006049 h 6858000"/>
              <a:gd name="connsiteX548" fmla="*/ 0 w 4724401"/>
              <a:gd name="connsiteY548" fmla="*/ 1982532 h 6858000"/>
              <a:gd name="connsiteX549" fmla="*/ 0 w 4724401"/>
              <a:gd name="connsiteY549" fmla="*/ 1912789 h 6858000"/>
              <a:gd name="connsiteX550" fmla="*/ 97460 w 4724401"/>
              <a:gd name="connsiteY550" fmla="*/ 1953725 h 6858000"/>
              <a:gd name="connsiteX551" fmla="*/ 221272 w 4724401"/>
              <a:gd name="connsiteY551" fmla="*/ 1980766 h 6858000"/>
              <a:gd name="connsiteX552" fmla="*/ 116765 w 4724401"/>
              <a:gd name="connsiteY552" fmla="*/ 1911033 h 6858000"/>
              <a:gd name="connsiteX553" fmla="*/ 16405 w 4724401"/>
              <a:gd name="connsiteY553" fmla="*/ 1803412 h 6858000"/>
              <a:gd name="connsiteX554" fmla="*/ 0 w 4724401"/>
              <a:gd name="connsiteY554" fmla="*/ 1784777 h 6858000"/>
              <a:gd name="connsiteX555" fmla="*/ 0 w 4724401"/>
              <a:gd name="connsiteY555" fmla="*/ 1740082 h 6858000"/>
              <a:gd name="connsiteX556" fmla="*/ 39394 w 4724401"/>
              <a:gd name="connsiteY556" fmla="*/ 1784856 h 6858000"/>
              <a:gd name="connsiteX557" fmla="*/ 135813 w 4724401"/>
              <a:gd name="connsiteY557" fmla="*/ 1888838 h 6858000"/>
              <a:gd name="connsiteX558" fmla="*/ 242575 w 4724401"/>
              <a:gd name="connsiteY558" fmla="*/ 1958841 h 6858000"/>
              <a:gd name="connsiteX559" fmla="*/ 82197 w 4724401"/>
              <a:gd name="connsiteY559" fmla="*/ 1754826 h 6858000"/>
              <a:gd name="connsiteX560" fmla="*/ 0 w 4724401"/>
              <a:gd name="connsiteY560" fmla="*/ 1679650 h 6858000"/>
              <a:gd name="connsiteX561" fmla="*/ 0 w 4724401"/>
              <a:gd name="connsiteY561" fmla="*/ 1602463 h 6858000"/>
              <a:gd name="connsiteX562" fmla="*/ 84689 w 4724401"/>
              <a:gd name="connsiteY562" fmla="*/ 1677442 h 6858000"/>
              <a:gd name="connsiteX563" fmla="*/ 298437 w 4724401"/>
              <a:gd name="connsiteY563" fmla="*/ 1968019 h 6858000"/>
              <a:gd name="connsiteX564" fmla="*/ 227269 w 4724401"/>
              <a:gd name="connsiteY564" fmla="*/ 1114064 h 6858000"/>
              <a:gd name="connsiteX565" fmla="*/ 248003 w 4724401"/>
              <a:gd name="connsiteY565" fmla="*/ 1089613 h 6858000"/>
              <a:gd name="connsiteX566" fmla="*/ 427020 w 4724401"/>
              <a:gd name="connsiteY566" fmla="*/ 1619803 h 6858000"/>
              <a:gd name="connsiteX567" fmla="*/ 340345 w 4724401"/>
              <a:gd name="connsiteY567" fmla="*/ 2027739 h 6858000"/>
              <a:gd name="connsiteX568" fmla="*/ 360865 w 4724401"/>
              <a:gd name="connsiteY568" fmla="*/ 2044827 h 6858000"/>
              <a:gd name="connsiteX569" fmla="*/ 560414 w 4724401"/>
              <a:gd name="connsiteY569" fmla="*/ 2421457 h 6858000"/>
              <a:gd name="connsiteX570" fmla="*/ 1359703 w 4724401"/>
              <a:gd name="connsiteY570" fmla="*/ 2578554 h 6858000"/>
              <a:gd name="connsiteX571" fmla="*/ 1359422 w 4724401"/>
              <a:gd name="connsiteY571" fmla="*/ 2577994 h 6858000"/>
              <a:gd name="connsiteX572" fmla="*/ 828701 w 4724401"/>
              <a:gd name="connsiteY572" fmla="*/ 1839520 h 6858000"/>
              <a:gd name="connsiteX573" fmla="*/ 494427 w 4724401"/>
              <a:gd name="connsiteY573" fmla="*/ 1092333 h 6858000"/>
              <a:gd name="connsiteX574" fmla="*/ 506322 w 4724401"/>
              <a:gd name="connsiteY574" fmla="*/ 1020997 h 6858000"/>
              <a:gd name="connsiteX575" fmla="*/ 4570198 w 4724401"/>
              <a:gd name="connsiteY575" fmla="*/ 978081 h 6858000"/>
              <a:gd name="connsiteX576" fmla="*/ 4523691 w 4724401"/>
              <a:gd name="connsiteY576" fmla="*/ 1127776 h 6858000"/>
              <a:gd name="connsiteX577" fmla="*/ 4509875 w 4724401"/>
              <a:gd name="connsiteY577" fmla="*/ 1167552 h 6858000"/>
              <a:gd name="connsiteX578" fmla="*/ 4478168 w 4724401"/>
              <a:gd name="connsiteY578" fmla="*/ 1260735 h 6858000"/>
              <a:gd name="connsiteX579" fmla="*/ 4409309 w 4724401"/>
              <a:gd name="connsiteY579" fmla="*/ 1666996 h 6858000"/>
              <a:gd name="connsiteX580" fmla="*/ 4370031 w 4724401"/>
              <a:gd name="connsiteY580" fmla="*/ 1955666 h 6858000"/>
              <a:gd name="connsiteX581" fmla="*/ 4570198 w 4724401"/>
              <a:gd name="connsiteY581" fmla="*/ 978081 h 6858000"/>
              <a:gd name="connsiteX582" fmla="*/ 4557898 w 4724401"/>
              <a:gd name="connsiteY582" fmla="*/ 900011 h 6858000"/>
              <a:gd name="connsiteX583" fmla="*/ 4344840 w 4724401"/>
              <a:gd name="connsiteY583" fmla="*/ 1922038 h 6858000"/>
              <a:gd name="connsiteX584" fmla="*/ 4378710 w 4724401"/>
              <a:gd name="connsiteY584" fmla="*/ 1665516 h 6858000"/>
              <a:gd name="connsiteX585" fmla="*/ 4448798 w 4724401"/>
              <a:gd name="connsiteY585" fmla="*/ 1253024 h 6858000"/>
              <a:gd name="connsiteX586" fmla="*/ 4480315 w 4724401"/>
              <a:gd name="connsiteY586" fmla="*/ 1158454 h 6858000"/>
              <a:gd name="connsiteX587" fmla="*/ 4494133 w 4724401"/>
              <a:gd name="connsiteY587" fmla="*/ 1118676 h 6858000"/>
              <a:gd name="connsiteX588" fmla="*/ 4557898 w 4724401"/>
              <a:gd name="connsiteY588" fmla="*/ 900011 h 6858000"/>
              <a:gd name="connsiteX589" fmla="*/ 3607114 w 4724401"/>
              <a:gd name="connsiteY589" fmla="*/ 467441 h 6858000"/>
              <a:gd name="connsiteX590" fmla="*/ 3296242 w 4724401"/>
              <a:gd name="connsiteY590" fmla="*/ 807991 h 6858000"/>
              <a:gd name="connsiteX591" fmla="*/ 3174674 w 4724401"/>
              <a:gd name="connsiteY591" fmla="*/ 919759 h 6858000"/>
              <a:gd name="connsiteX592" fmla="*/ 3042978 w 4724401"/>
              <a:gd name="connsiteY592" fmla="*/ 1054894 h 6858000"/>
              <a:gd name="connsiteX593" fmla="*/ 2968914 w 4724401"/>
              <a:gd name="connsiteY593" fmla="*/ 1133756 h 6858000"/>
              <a:gd name="connsiteX594" fmla="*/ 3103823 w 4724401"/>
              <a:gd name="connsiteY594" fmla="*/ 1026814 h 6858000"/>
              <a:gd name="connsiteX595" fmla="*/ 3607114 w 4724401"/>
              <a:gd name="connsiteY595" fmla="*/ 467441 h 6858000"/>
              <a:gd name="connsiteX596" fmla="*/ 3744487 w 4724401"/>
              <a:gd name="connsiteY596" fmla="*/ 383136 h 6858000"/>
              <a:gd name="connsiteX597" fmla="*/ 3970213 w 4724401"/>
              <a:gd name="connsiteY597" fmla="*/ 995559 h 6858000"/>
              <a:gd name="connsiteX598" fmla="*/ 3744487 w 4724401"/>
              <a:gd name="connsiteY598" fmla="*/ 383136 h 6858000"/>
              <a:gd name="connsiteX599" fmla="*/ 3624562 w 4724401"/>
              <a:gd name="connsiteY599" fmla="*/ 367041 h 6858000"/>
              <a:gd name="connsiteX600" fmla="*/ 3489712 w 4724401"/>
              <a:gd name="connsiteY600" fmla="*/ 485386 h 6858000"/>
              <a:gd name="connsiteX601" fmla="*/ 3182994 w 4724401"/>
              <a:gd name="connsiteY601" fmla="*/ 828265 h 6858000"/>
              <a:gd name="connsiteX602" fmla="*/ 2892114 w 4724401"/>
              <a:gd name="connsiteY602" fmla="*/ 1172635 h 6858000"/>
              <a:gd name="connsiteX603" fmla="*/ 3021459 w 4724401"/>
              <a:gd name="connsiteY603" fmla="*/ 1035385 h 6858000"/>
              <a:gd name="connsiteX604" fmla="*/ 3153873 w 4724401"/>
              <a:gd name="connsiteY604" fmla="*/ 898971 h 6858000"/>
              <a:gd name="connsiteX605" fmla="*/ 3276511 w 4724401"/>
              <a:gd name="connsiteY605" fmla="*/ 786423 h 6858000"/>
              <a:gd name="connsiteX606" fmla="*/ 3584154 w 4724401"/>
              <a:gd name="connsiteY606" fmla="*/ 448218 h 6858000"/>
              <a:gd name="connsiteX607" fmla="*/ 3624562 w 4724401"/>
              <a:gd name="connsiteY607" fmla="*/ 367041 h 6858000"/>
              <a:gd name="connsiteX608" fmla="*/ 3766672 w 4724401"/>
              <a:gd name="connsiteY608" fmla="*/ 359429 h 6858000"/>
              <a:gd name="connsiteX609" fmla="*/ 3996338 w 4724401"/>
              <a:gd name="connsiteY609" fmla="*/ 968237 h 6858000"/>
              <a:gd name="connsiteX610" fmla="*/ 3766672 w 4724401"/>
              <a:gd name="connsiteY610" fmla="*/ 359429 h 6858000"/>
              <a:gd name="connsiteX611" fmla="*/ 3882765 w 4724401"/>
              <a:gd name="connsiteY611" fmla="*/ 0 h 6858000"/>
              <a:gd name="connsiteX612" fmla="*/ 3995099 w 4724401"/>
              <a:gd name="connsiteY612" fmla="*/ 0 h 6858000"/>
              <a:gd name="connsiteX613" fmla="*/ 4163818 w 4724401"/>
              <a:gd name="connsiteY613" fmla="*/ 234104 h 6858000"/>
              <a:gd name="connsiteX614" fmla="*/ 4172099 w 4724401"/>
              <a:gd name="connsiteY614" fmla="*/ 234207 h 6858000"/>
              <a:gd name="connsiteX615" fmla="*/ 4628589 w 4724401"/>
              <a:gd name="connsiteY615" fmla="*/ 289746 h 6858000"/>
              <a:gd name="connsiteX616" fmla="*/ 4724401 w 4724401"/>
              <a:gd name="connsiteY616" fmla="*/ 281632 h 6858000"/>
              <a:gd name="connsiteX617" fmla="*/ 4724401 w 4724401"/>
              <a:gd name="connsiteY617" fmla="*/ 330664 h 6858000"/>
              <a:gd name="connsiteX618" fmla="*/ 4657975 w 4724401"/>
              <a:gd name="connsiteY618" fmla="*/ 338772 h 6858000"/>
              <a:gd name="connsiteX619" fmla="*/ 4227047 w 4724401"/>
              <a:gd name="connsiteY619" fmla="*/ 313415 h 6858000"/>
              <a:gd name="connsiteX620" fmla="*/ 4346041 w 4724401"/>
              <a:gd name="connsiteY620" fmla="*/ 456086 h 6858000"/>
              <a:gd name="connsiteX621" fmla="*/ 4599604 w 4724401"/>
              <a:gd name="connsiteY621" fmla="*/ 723178 h 6858000"/>
              <a:gd name="connsiteX622" fmla="*/ 4724401 w 4724401"/>
              <a:gd name="connsiteY622" fmla="*/ 833497 h 6858000"/>
              <a:gd name="connsiteX623" fmla="*/ 4724401 w 4724401"/>
              <a:gd name="connsiteY623" fmla="*/ 950118 h 6858000"/>
              <a:gd name="connsiteX624" fmla="*/ 4655015 w 4724401"/>
              <a:gd name="connsiteY624" fmla="*/ 891426 h 6858000"/>
              <a:gd name="connsiteX625" fmla="*/ 4348002 w 4724401"/>
              <a:gd name="connsiteY625" fmla="*/ 2205895 h 6858000"/>
              <a:gd name="connsiteX626" fmla="*/ 4262250 w 4724401"/>
              <a:gd name="connsiteY626" fmla="*/ 2219972 h 6858000"/>
              <a:gd name="connsiteX627" fmla="*/ 4550611 w 4724401"/>
              <a:gd name="connsiteY627" fmla="*/ 817540 h 6858000"/>
              <a:gd name="connsiteX628" fmla="*/ 4564418 w 4724401"/>
              <a:gd name="connsiteY628" fmla="*/ 808293 h 6858000"/>
              <a:gd name="connsiteX629" fmla="*/ 4266388 w 4724401"/>
              <a:gd name="connsiteY629" fmla="*/ 500083 h 6858000"/>
              <a:gd name="connsiteX630" fmla="*/ 4032842 w 4724401"/>
              <a:gd name="connsiteY630" fmla="*/ 211809 h 6858000"/>
              <a:gd name="connsiteX631" fmla="*/ 3721337 w 4724401"/>
              <a:gd name="connsiteY631" fmla="*/ 0 h 6858000"/>
              <a:gd name="connsiteX632" fmla="*/ 3797544 w 4724401"/>
              <a:gd name="connsiteY632" fmla="*/ 0 h 6858000"/>
              <a:gd name="connsiteX633" fmla="*/ 3775734 w 4724401"/>
              <a:gd name="connsiteY633" fmla="*/ 95131 h 6858000"/>
              <a:gd name="connsiteX634" fmla="*/ 3724807 w 4724401"/>
              <a:gd name="connsiteY634" fmla="*/ 272257 h 6858000"/>
              <a:gd name="connsiteX635" fmla="*/ 3726844 w 4724401"/>
              <a:gd name="connsiteY635" fmla="*/ 282988 h 6858000"/>
              <a:gd name="connsiteX636" fmla="*/ 3742664 w 4724401"/>
              <a:gd name="connsiteY636" fmla="*/ 279918 h 6858000"/>
              <a:gd name="connsiteX637" fmla="*/ 4103910 w 4724401"/>
              <a:gd name="connsiteY637" fmla="*/ 1161917 h 6858000"/>
              <a:gd name="connsiteX638" fmla="*/ 4020269 w 4724401"/>
              <a:gd name="connsiteY638" fmla="*/ 1200406 h 6858000"/>
              <a:gd name="connsiteX639" fmla="*/ 3674882 w 4724401"/>
              <a:gd name="connsiteY639" fmla="*/ 488524 h 6858000"/>
              <a:gd name="connsiteX640" fmla="*/ 3132682 w 4724401"/>
              <a:gd name="connsiteY640" fmla="*/ 1072284 h 6858000"/>
              <a:gd name="connsiteX641" fmla="*/ 2716346 w 4724401"/>
              <a:gd name="connsiteY641" fmla="*/ 1276376 h 6858000"/>
              <a:gd name="connsiteX642" fmla="*/ 2716772 w 4724401"/>
              <a:gd name="connsiteY642" fmla="*/ 1255462 h 6858000"/>
              <a:gd name="connsiteX643" fmla="*/ 3471096 w 4724401"/>
              <a:gd name="connsiteY643" fmla="*/ 437072 h 6858000"/>
              <a:gd name="connsiteX644" fmla="*/ 3639057 w 4724401"/>
              <a:gd name="connsiteY644" fmla="*/ 286334 h 6858000"/>
              <a:gd name="connsiteX645" fmla="*/ 3640309 w 4724401"/>
              <a:gd name="connsiteY645" fmla="*/ 284664 h 6858000"/>
              <a:gd name="connsiteX646" fmla="*/ 3646022 w 4724401"/>
              <a:gd name="connsiteY646" fmla="*/ 276711 h 6858000"/>
              <a:gd name="connsiteX647" fmla="*/ 3707943 w 4724401"/>
              <a:gd name="connsiteY647" fmla="*/ 65958 h 6858000"/>
              <a:gd name="connsiteX648" fmla="*/ 2867960 w 4724401"/>
              <a:gd name="connsiteY648" fmla="*/ 0 h 6858000"/>
              <a:gd name="connsiteX649" fmla="*/ 2926351 w 4724401"/>
              <a:gd name="connsiteY649" fmla="*/ 0 h 6858000"/>
              <a:gd name="connsiteX650" fmla="*/ 2902823 w 4724401"/>
              <a:gd name="connsiteY650" fmla="*/ 262929 h 6858000"/>
              <a:gd name="connsiteX651" fmla="*/ 2940663 w 4724401"/>
              <a:gd name="connsiteY651" fmla="*/ 140884 h 6858000"/>
              <a:gd name="connsiteX652" fmla="*/ 2947039 w 4724401"/>
              <a:gd name="connsiteY652" fmla="*/ 122524 h 6858000"/>
              <a:gd name="connsiteX653" fmla="*/ 2984316 w 4724401"/>
              <a:gd name="connsiteY653" fmla="*/ 0 h 6858000"/>
              <a:gd name="connsiteX654" fmla="*/ 3016114 w 4724401"/>
              <a:gd name="connsiteY654" fmla="*/ 0 h 6858000"/>
              <a:gd name="connsiteX655" fmla="*/ 2979949 w 4724401"/>
              <a:gd name="connsiteY655" fmla="*/ 119274 h 6858000"/>
              <a:gd name="connsiteX656" fmla="*/ 3023879 w 4724401"/>
              <a:gd name="connsiteY656" fmla="*/ 0 h 6858000"/>
              <a:gd name="connsiteX657" fmla="*/ 3105400 w 4724401"/>
              <a:gd name="connsiteY657" fmla="*/ 0 h 6858000"/>
              <a:gd name="connsiteX658" fmla="*/ 3094669 w 4724401"/>
              <a:gd name="connsiteY658" fmla="*/ 30308 h 6858000"/>
              <a:gd name="connsiteX659" fmla="*/ 2901945 w 4724401"/>
              <a:gd name="connsiteY659" fmla="*/ 466538 h 6858000"/>
              <a:gd name="connsiteX660" fmla="*/ 2815209 w 4724401"/>
              <a:gd name="connsiteY660" fmla="*/ 497361 h 6858000"/>
              <a:gd name="connsiteX661" fmla="*/ 2844845 w 4724401"/>
              <a:gd name="connsiteY661" fmla="*/ 127638 h 6858000"/>
              <a:gd name="connsiteX662" fmla="*/ 1057230 w 4724401"/>
              <a:gd name="connsiteY662" fmla="*/ 0 h 6858000"/>
              <a:gd name="connsiteX663" fmla="*/ 1111003 w 4724401"/>
              <a:gd name="connsiteY663" fmla="*/ 0 h 6858000"/>
              <a:gd name="connsiteX664" fmla="*/ 1125553 w 4724401"/>
              <a:gd name="connsiteY664" fmla="*/ 52588 h 6858000"/>
              <a:gd name="connsiteX665" fmla="*/ 1304276 w 4724401"/>
              <a:gd name="connsiteY665" fmla="*/ 476275 h 6858000"/>
              <a:gd name="connsiteX666" fmla="*/ 1492066 w 4724401"/>
              <a:gd name="connsiteY666" fmla="*/ 886333 h 6858000"/>
              <a:gd name="connsiteX667" fmla="*/ 1423698 w 4724401"/>
              <a:gd name="connsiteY667" fmla="*/ 710817 h 6858000"/>
              <a:gd name="connsiteX668" fmla="*/ 1357609 w 4724401"/>
              <a:gd name="connsiteY668" fmla="*/ 532892 h 6858000"/>
              <a:gd name="connsiteX669" fmla="*/ 1309550 w 4724401"/>
              <a:gd name="connsiteY669" fmla="*/ 374031 h 6858000"/>
              <a:gd name="connsiteX670" fmla="*/ 1193673 w 4724401"/>
              <a:gd name="connsiteY670" fmla="*/ 49533 h 6858000"/>
              <a:gd name="connsiteX671" fmla="*/ 1164391 w 4724401"/>
              <a:gd name="connsiteY671" fmla="*/ 0 h 6858000"/>
              <a:gd name="connsiteX672" fmla="*/ 1200666 w 4724401"/>
              <a:gd name="connsiteY672" fmla="*/ 0 h 6858000"/>
              <a:gd name="connsiteX673" fmla="*/ 1223408 w 4724401"/>
              <a:gd name="connsiteY673" fmla="*/ 38996 h 6858000"/>
              <a:gd name="connsiteX674" fmla="*/ 1339635 w 4724401"/>
              <a:gd name="connsiteY674" fmla="*/ 365517 h 6858000"/>
              <a:gd name="connsiteX675" fmla="*/ 1387469 w 4724401"/>
              <a:gd name="connsiteY675" fmla="*/ 523079 h 6858000"/>
              <a:gd name="connsiteX676" fmla="*/ 1452685 w 4724401"/>
              <a:gd name="connsiteY676" fmla="*/ 699806 h 6858000"/>
              <a:gd name="connsiteX677" fmla="*/ 1492092 w 4724401"/>
              <a:gd name="connsiteY677" fmla="*/ 800424 h 6858000"/>
              <a:gd name="connsiteX678" fmla="*/ 1455302 w 4724401"/>
              <a:gd name="connsiteY678" fmla="*/ 632913 h 6858000"/>
              <a:gd name="connsiteX679" fmla="*/ 1222336 w 4724401"/>
              <a:gd name="connsiteY679" fmla="*/ 9480 h 6858000"/>
              <a:gd name="connsiteX680" fmla="*/ 1214634 w 4724401"/>
              <a:gd name="connsiteY680" fmla="*/ 0 h 6858000"/>
              <a:gd name="connsiteX681" fmla="*/ 1289827 w 4724401"/>
              <a:gd name="connsiteY681" fmla="*/ 0 h 6858000"/>
              <a:gd name="connsiteX682" fmla="*/ 1321076 w 4724401"/>
              <a:gd name="connsiteY682" fmla="*/ 59722 h 6858000"/>
              <a:gd name="connsiteX683" fmla="*/ 1512579 w 4724401"/>
              <a:gd name="connsiteY683" fmla="*/ 626441 h 6858000"/>
              <a:gd name="connsiteX684" fmla="*/ 1506076 w 4724401"/>
              <a:gd name="connsiteY684" fmla="*/ 1089289 h 6858000"/>
              <a:gd name="connsiteX685" fmla="*/ 1486346 w 4724401"/>
              <a:gd name="connsiteY685" fmla="*/ 1079919 h 6858000"/>
              <a:gd name="connsiteX686" fmla="*/ 1070511 w 4724401"/>
              <a:gd name="connsiteY686" fmla="*/ 48609 h 6858000"/>
              <a:gd name="connsiteX687" fmla="*/ 43151 w 4724401"/>
              <a:gd name="connsiteY687" fmla="*/ 0 h 6858000"/>
              <a:gd name="connsiteX688" fmla="*/ 95283 w 4724401"/>
              <a:gd name="connsiteY688" fmla="*/ 0 h 6858000"/>
              <a:gd name="connsiteX689" fmla="*/ 300708 w 4724401"/>
              <a:gd name="connsiteY689" fmla="*/ 154571 h 6858000"/>
              <a:gd name="connsiteX690" fmla="*/ 530414 w 4724401"/>
              <a:gd name="connsiteY690" fmla="*/ 354673 h 6858000"/>
              <a:gd name="connsiteX691" fmla="*/ 333785 w 4724401"/>
              <a:gd name="connsiteY691" fmla="*/ 161564 h 6858000"/>
              <a:gd name="connsiteX692" fmla="*/ 147005 w 4724401"/>
              <a:gd name="connsiteY692" fmla="*/ 0 h 6858000"/>
              <a:gd name="connsiteX693" fmla="*/ 272509 w 4724401"/>
              <a:gd name="connsiteY693" fmla="*/ 0 h 6858000"/>
              <a:gd name="connsiteX694" fmla="*/ 326276 w 4724401"/>
              <a:gd name="connsiteY694" fmla="*/ 45847 h 6858000"/>
              <a:gd name="connsiteX695" fmla="*/ 823759 w 4724401"/>
              <a:gd name="connsiteY695" fmla="*/ 574145 h 6858000"/>
              <a:gd name="connsiteX696" fmla="*/ 811254 w 4724401"/>
              <a:gd name="connsiteY696" fmla="*/ 665546 h 6858000"/>
              <a:gd name="connsiteX697" fmla="*/ 154042 w 4724401"/>
              <a:gd name="connsiteY697" fmla="*/ 261522 h 6858000"/>
              <a:gd name="connsiteX698" fmla="*/ 13550 w 4724401"/>
              <a:gd name="connsiteY698" fmla="*/ 158423 h 6858000"/>
              <a:gd name="connsiteX699" fmla="*/ 0 w 4724401"/>
              <a:gd name="connsiteY699" fmla="*/ 146618 h 6858000"/>
              <a:gd name="connsiteX700" fmla="*/ 0 w 4724401"/>
              <a:gd name="connsiteY700" fmla="*/ 59161 h 6858000"/>
              <a:gd name="connsiteX701" fmla="*/ 45427 w 4724401"/>
              <a:gd name="connsiteY701" fmla="*/ 101078 h 6858000"/>
              <a:gd name="connsiteX702" fmla="*/ 630103 w 4724401"/>
              <a:gd name="connsiteY702" fmla="*/ 485885 h 6858000"/>
              <a:gd name="connsiteX703" fmla="*/ 532040 w 4724401"/>
              <a:gd name="connsiteY703" fmla="*/ 399359 h 6858000"/>
              <a:gd name="connsiteX704" fmla="*/ 517618 w 4724401"/>
              <a:gd name="connsiteY704" fmla="*/ 385726 h 6858000"/>
              <a:gd name="connsiteX705" fmla="*/ 285074 w 4724401"/>
              <a:gd name="connsiteY705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</a:cxnLst>
            <a:rect l="l" t="t" r="r" b="b"/>
            <a:pathLst>
              <a:path w="47244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4724401" y="6289099"/>
                </a:moveTo>
                <a:lnTo>
                  <a:pt x="4724401" y="6407899"/>
                </a:lnTo>
                <a:lnTo>
                  <a:pt x="4689678" y="6440241"/>
                </a:ln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593999" y="6408904"/>
                  <a:pt x="4626518" y="6376648"/>
                  <a:pt x="4660205" y="6345369"/>
                </a:cubicBezTo>
                <a:close/>
                <a:moveTo>
                  <a:pt x="4724401" y="6198577"/>
                </a:moveTo>
                <a:lnTo>
                  <a:pt x="4724401" y="6238480"/>
                </a:lnTo>
                <a:lnTo>
                  <a:pt x="4689789" y="6268382"/>
                </a:ln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lose/>
                <a:moveTo>
                  <a:pt x="4724401" y="5924240"/>
                </a:moveTo>
                <a:lnTo>
                  <a:pt x="4724401" y="6044002"/>
                </a:lnTo>
                <a:lnTo>
                  <a:pt x="4695216" y="6071545"/>
                </a:lnTo>
                <a:cubicBezTo>
                  <a:pt x="4548599" y="6220767"/>
                  <a:pt x="4426366" y="6399245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49147" y="6364728"/>
                  <a:pt x="4472301" y="6179172"/>
                  <a:pt x="4620848" y="6021419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724401" y="5202141"/>
                </a:moveTo>
                <a:lnTo>
                  <a:pt x="4724401" y="5319690"/>
                </a:lnTo>
                <a:lnTo>
                  <a:pt x="4690088" y="5349711"/>
                </a:lnTo>
                <a:cubicBezTo>
                  <a:pt x="4608685" y="5427949"/>
                  <a:pt x="4537495" y="5522778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lnTo>
                  <a:pt x="4724401" y="5415874"/>
                </a:lnTo>
                <a:lnTo>
                  <a:pt x="4724401" y="5461678"/>
                </a:lnTo>
                <a:lnTo>
                  <a:pt x="4718341" y="5468043"/>
                </a:ln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601957" y="5591693"/>
                  <a:pt x="4641858" y="5563143"/>
                  <a:pt x="4682209" y="5532923"/>
                </a:cubicBezTo>
                <a:lnTo>
                  <a:pt x="4724401" y="5499248"/>
                </a:lnTo>
                <a:lnTo>
                  <a:pt x="4724401" y="5608295"/>
                </a:lnTo>
                <a:lnTo>
                  <a:pt x="4713577" y="5616803"/>
                </a:ln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616120" y="5290612"/>
                  <a:pt x="4648400" y="5259282"/>
                  <a:pt x="4682005" y="5231398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195984" y="4765295"/>
                  <a:pt x="4406452" y="4726316"/>
                  <a:pt x="4618309" y="4699202"/>
                </a:cubicBezTo>
                <a:lnTo>
                  <a:pt x="4724401" y="4687606"/>
                </a:lnTo>
                <a:lnTo>
                  <a:pt x="4724401" y="4773345"/>
                </a:lnTo>
                <a:lnTo>
                  <a:pt x="4671155" y="4778608"/>
                </a:lnTo>
                <a:cubicBezTo>
                  <a:pt x="4474613" y="4803290"/>
                  <a:pt x="4279364" y="4838457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24401" y="4275524"/>
                </a:lnTo>
                <a:lnTo>
                  <a:pt x="4724401" y="4519331"/>
                </a:lnTo>
                <a:lnTo>
                  <a:pt x="4695727" y="4489837"/>
                </a:lnTo>
                <a:cubicBezTo>
                  <a:pt x="4513213" y="4341718"/>
                  <a:pt x="4213060" y="4286653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4287835" y="3252276"/>
                </a:moveTo>
                <a:cubicBezTo>
                  <a:pt x="4291252" y="3250181"/>
                  <a:pt x="4296821" y="3251122"/>
                  <a:pt x="4305321" y="3256953"/>
                </a:cubicBezTo>
                <a:cubicBezTo>
                  <a:pt x="4417921" y="3335817"/>
                  <a:pt x="4526830" y="3418438"/>
                  <a:pt x="4633631" y="3503706"/>
                </a:cubicBezTo>
                <a:lnTo>
                  <a:pt x="4724401" y="3579225"/>
                </a:lnTo>
                <a:lnTo>
                  <a:pt x="4724401" y="3637622"/>
                </a:lnTo>
                <a:lnTo>
                  <a:pt x="4594837" y="3532274"/>
                </a:ln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09378" y="3558235"/>
                  <a:pt x="4660155" y="3608017"/>
                  <a:pt x="4709959" y="3658245"/>
                </a:cubicBezTo>
                <a:lnTo>
                  <a:pt x="4724401" y="3673072"/>
                </a:lnTo>
                <a:lnTo>
                  <a:pt x="4724401" y="3718516"/>
                </a:lnTo>
                <a:lnTo>
                  <a:pt x="4642986" y="3635718"/>
                </a:lnTo>
                <a:cubicBezTo>
                  <a:pt x="4577419" y="3571274"/>
                  <a:pt x="4510044" y="3508184"/>
                  <a:pt x="4440129" y="3448571"/>
                </a:cubicBezTo>
                <a:cubicBezTo>
                  <a:pt x="4477976" y="3543407"/>
                  <a:pt x="4595539" y="3666345"/>
                  <a:pt x="4700658" y="3767518"/>
                </a:cubicBezTo>
                <a:lnTo>
                  <a:pt x="4724401" y="3790032"/>
                </a:lnTo>
                <a:lnTo>
                  <a:pt x="4724401" y="3871856"/>
                </a:lnTo>
                <a:lnTo>
                  <a:pt x="4649232" y="3785028"/>
                </a:lnTo>
                <a:cubicBezTo>
                  <a:pt x="4512119" y="3616669"/>
                  <a:pt x="4392441" y="3442504"/>
                  <a:pt x="4294126" y="3303048"/>
                </a:cubicBezTo>
                <a:cubicBezTo>
                  <a:pt x="4286701" y="3292165"/>
                  <a:pt x="4277584" y="3258559"/>
                  <a:pt x="4287835" y="3252276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20772" y="276387"/>
                  <a:pt x="4473568" y="294979"/>
                  <a:pt x="4628589" y="289746"/>
                </a:cubicBezTo>
                <a:lnTo>
                  <a:pt x="4724401" y="281632"/>
                </a:lnTo>
                <a:lnTo>
                  <a:pt x="4724401" y="330664"/>
                </a:lnTo>
                <a:lnTo>
                  <a:pt x="4657975" y="338772"/>
                </a:lnTo>
                <a:cubicBezTo>
                  <a:pt x="4512264" y="350060"/>
                  <a:pt x="4368090" y="341672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427343" y="550152"/>
                  <a:pt x="4511990" y="638932"/>
                  <a:pt x="4599604" y="723178"/>
                </a:cubicBezTo>
                <a:lnTo>
                  <a:pt x="4724401" y="833497"/>
                </a:lnTo>
                <a:lnTo>
                  <a:pt x="4724401" y="950118"/>
                </a:lnTo>
                <a:lnTo>
                  <a:pt x="4655015" y="891426"/>
                </a:ln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966" name="Rectangle 396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7" y="990600"/>
            <a:ext cx="6096003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45" name="Google Shape;3945;p26"/>
          <p:cNvSpPr txBox="1">
            <a:spLocks noGrp="1"/>
          </p:cNvSpPr>
          <p:nvPr>
            <p:ph type="title" idx="4294967295"/>
          </p:nvPr>
        </p:nvSpPr>
        <p:spPr>
          <a:xfrm>
            <a:off x="6781798" y="1676400"/>
            <a:ext cx="4953000" cy="1216153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r>
              <a:rPr lang="en-US" sz="4000"/>
              <a:t>Studi sul territorio</a:t>
            </a:r>
            <a:endParaRPr lang="en-US" sz="4000" b="1"/>
          </a:p>
        </p:txBody>
      </p:sp>
      <p:sp>
        <p:nvSpPr>
          <p:cNvPr id="5" name="Google Shape;3843;p14"/>
          <p:cNvSpPr txBox="1">
            <a:spLocks/>
          </p:cNvSpPr>
          <p:nvPr/>
        </p:nvSpPr>
        <p:spPr>
          <a:xfrm>
            <a:off x="6781798" y="3429000"/>
            <a:ext cx="4953000" cy="175259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>
                    <a:alpha val="55000"/>
                  </a:schemeClr>
                </a:solidFill>
                <a:latin typeface="+mn-lt"/>
                <a:ea typeface="+mn-ea"/>
                <a:cs typeface="+mn-cs"/>
                <a:sym typeface="Titillium Web"/>
              </a:rPr>
              <a:t>Studi linguistico-storici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>
                    <a:alpha val="55000"/>
                  </a:schemeClr>
                </a:solidFill>
                <a:latin typeface="+mn-lt"/>
                <a:ea typeface="+mn-ea"/>
                <a:cs typeface="+mn-cs"/>
                <a:sym typeface="Titillium Web"/>
              </a:rPr>
              <a:t>Studi antropologici, sociali e di cultura materiale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>
                    <a:alpha val="55000"/>
                  </a:schemeClr>
                </a:solidFill>
                <a:latin typeface="+mn-lt"/>
                <a:ea typeface="+mn-ea"/>
                <a:cs typeface="+mn-cs"/>
                <a:sym typeface="Titillium Web"/>
              </a:rPr>
              <a:t>Studi interdisciplinari (naturalistici, ecc…)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>
                    <a:alpha val="55000"/>
                  </a:schemeClr>
                </a:solidFill>
                <a:latin typeface="+mn-lt"/>
                <a:ea typeface="+mn-ea"/>
                <a:cs typeface="+mn-cs"/>
                <a:sym typeface="Titillium Web"/>
              </a:rPr>
              <a:t>Studi relativi alla geografia del territorio (studio cartografico associato a sopralluoghi).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sz="1700" b="1">
              <a:solidFill>
                <a:schemeClr val="tx1">
                  <a:alpha val="55000"/>
                </a:schemeClr>
              </a:solidFill>
              <a:latin typeface="+mn-lt"/>
              <a:ea typeface="+mn-ea"/>
              <a:cs typeface="+mn-cs"/>
              <a:sym typeface="Titillium Web"/>
            </a:endParaRPr>
          </a:p>
        </p:txBody>
      </p:sp>
      <p:sp useBgFill="1">
        <p:nvSpPr>
          <p:cNvPr id="3968" name="Rectangle 3967">
            <a:extLst>
              <a:ext uri="{FF2B5EF4-FFF2-40B4-BE49-F238E27FC236}">
                <a16:creationId xmlns:a16="http://schemas.microsoft.com/office/drawing/2014/main" id="{A17BF396-6023-48D8-9C0C-893820872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7" y="457199"/>
            <a:ext cx="5638800" cy="5943599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" r="1356" b="-2"/>
          <a:stretch/>
        </p:blipFill>
        <p:spPr>
          <a:xfrm>
            <a:off x="914399" y="990597"/>
            <a:ext cx="4724400" cy="4876799"/>
          </a:xfrm>
          <a:prstGeom prst="rect">
            <a:avLst/>
          </a:prstGeom>
        </p:spPr>
      </p:pic>
      <p:sp>
        <p:nvSpPr>
          <p:cNvPr id="3953" name="Google Shape;3953;p26"/>
          <p:cNvSpPr txBox="1">
            <a:spLocks noGrp="1"/>
          </p:cNvSpPr>
          <p:nvPr>
            <p:ph type="sldNum" idx="12"/>
          </p:nvPr>
        </p:nvSpPr>
        <p:spPr>
          <a:xfrm>
            <a:off x="11049000" y="6400800"/>
            <a:ext cx="685800" cy="45720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  <a:defRPr/>
            </a:pPr>
            <a:fld id="{00000000-1234-1234-1234-123412341234}" type="slidenum">
              <a:rPr lang="en-US" sz="1000">
                <a:solidFill>
                  <a:srgbClr val="000000">
                    <a:alpha val="70000"/>
                  </a:srgb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20</a:t>
            </a:fld>
            <a:endParaRPr lang="en-US" sz="1000">
              <a:solidFill>
                <a:srgbClr val="000000">
                  <a:alpha val="70000"/>
                </a:srgb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53569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3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5" name="Google Shape;3945;p26"/>
          <p:cNvSpPr txBox="1">
            <a:spLocks noGrp="1"/>
          </p:cNvSpPr>
          <p:nvPr>
            <p:ph type="title" idx="4294967295"/>
          </p:nvPr>
        </p:nvSpPr>
        <p:spPr>
          <a:xfrm>
            <a:off x="256631" y="493654"/>
            <a:ext cx="6761100" cy="1143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dirty="0">
                <a:latin typeface="Times New Roman" pitchFamily="18" charset="0"/>
                <a:cs typeface="Times New Roman" pitchFamily="18" charset="0"/>
              </a:rPr>
              <a:t>Ricognizione delle </a:t>
            </a:r>
            <a:r>
              <a:rPr lang="en" b="1" dirty="0">
                <a:latin typeface="Times New Roman" pitchFamily="18" charset="0"/>
                <a:cs typeface="Times New Roman" pitchFamily="18" charset="0"/>
              </a:rPr>
              <a:t>Fonti Scritte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3" name="Google Shape;3953;p26"/>
          <p:cNvSpPr txBox="1">
            <a:spLocks noGrp="1"/>
          </p:cNvSpPr>
          <p:nvPr>
            <p:ph type="sldNum" idx="12"/>
          </p:nvPr>
        </p:nvSpPr>
        <p:spPr>
          <a:xfrm>
            <a:off x="1615531" y="6293601"/>
            <a:ext cx="548700" cy="524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fld id="{00000000-1234-1234-1234-123412341234}" type="slidenum">
              <a:rPr lang="en"/>
              <a:pPr algn="l"/>
              <a:t>21</a:t>
            </a:fld>
            <a:endParaRPr/>
          </a:p>
        </p:txBody>
      </p:sp>
      <p:sp>
        <p:nvSpPr>
          <p:cNvPr id="5" name="Google Shape;3843;p14"/>
          <p:cNvSpPr txBox="1">
            <a:spLocks/>
          </p:cNvSpPr>
          <p:nvPr/>
        </p:nvSpPr>
        <p:spPr>
          <a:xfrm>
            <a:off x="1889888" y="1667982"/>
            <a:ext cx="2331569" cy="4022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Fonti Cartografiche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 Mappe Borboniche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      Carte IGM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b="1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 </a:t>
            </a: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Carte tecniche Regionali</a:t>
            </a:r>
            <a:endParaRPr lang="it-IT" sz="1600" b="1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</p:txBody>
      </p:sp>
      <p:sp>
        <p:nvSpPr>
          <p:cNvPr id="6" name="Google Shape;3843;p14"/>
          <p:cNvSpPr txBox="1">
            <a:spLocks/>
          </p:cNvSpPr>
          <p:nvPr/>
        </p:nvSpPr>
        <p:spPr>
          <a:xfrm>
            <a:off x="4590556" y="1706957"/>
            <a:ext cx="2331569" cy="4022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it-IT" sz="1600" b="1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       Fonti scritte    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Documenti d’Archivio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Studi storici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b="1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	Scritti miscellanei</a:t>
            </a:r>
            <a:endParaRPr lang="it-IT" sz="1600" b="1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224" y="1143200"/>
            <a:ext cx="3105868" cy="4066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747252" y="5309419"/>
            <a:ext cx="6029499" cy="955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Times New Roman" pitchFamily="18" charset="0"/>
                <a:cs typeface="Times New Roman" pitchFamily="18" charset="0"/>
              </a:rPr>
              <a:t>L’obiettivo è quello di stilare un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repertorio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dei toponimi scritti/ufficiali georeferenziato che si rivelerà molto importante 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durante l’inchiesta</a:t>
            </a:r>
          </a:p>
        </p:txBody>
      </p:sp>
    </p:spTree>
    <p:extLst>
      <p:ext uri="{BB962C8B-B14F-4D97-AF65-F5344CB8AC3E}">
        <p14:creationId xmlns:p14="http://schemas.microsoft.com/office/powerpoint/2010/main" val="1078528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3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5" name="Google Shape;3945;p26"/>
          <p:cNvSpPr txBox="1">
            <a:spLocks noGrp="1"/>
          </p:cNvSpPr>
          <p:nvPr>
            <p:ph type="title" idx="4294967295"/>
          </p:nvPr>
        </p:nvSpPr>
        <p:spPr>
          <a:xfrm>
            <a:off x="1701973" y="0"/>
            <a:ext cx="6761100" cy="1143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Ricognizione delle </a:t>
            </a:r>
            <a:r>
              <a:rPr lang="en" b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Fonti Scritte</a:t>
            </a:r>
            <a:endParaRPr b="1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3" name="Google Shape;3953;p26"/>
          <p:cNvSpPr txBox="1">
            <a:spLocks noGrp="1"/>
          </p:cNvSpPr>
          <p:nvPr>
            <p:ph type="sldNum" idx="12"/>
          </p:nvPr>
        </p:nvSpPr>
        <p:spPr>
          <a:xfrm>
            <a:off x="1615531" y="6293601"/>
            <a:ext cx="548700" cy="524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fld id="{00000000-1234-1234-1234-123412341234}" type="slidenum">
              <a:rPr lang="en"/>
              <a:pPr algn="l"/>
              <a:t>22</a:t>
            </a:fld>
            <a:endParaRPr/>
          </a:p>
        </p:txBody>
      </p:sp>
      <p:pic>
        <p:nvPicPr>
          <p:cNvPr id="8" name="Immagine 7" descr="D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9857" y="1142987"/>
            <a:ext cx="6043231" cy="4714908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952605" y="6000768"/>
            <a:ext cx="438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latin typeface="Times New Roman" pitchFamily="18" charset="0"/>
                <a:cs typeface="Times New Roman" pitchFamily="18" charset="0"/>
              </a:rPr>
              <a:t>https://www.cricd.it/pages.php?idpagina=306</a:t>
            </a:r>
          </a:p>
        </p:txBody>
      </p:sp>
    </p:spTree>
    <p:extLst>
      <p:ext uri="{BB962C8B-B14F-4D97-AF65-F5344CB8AC3E}">
        <p14:creationId xmlns:p14="http://schemas.microsoft.com/office/powerpoint/2010/main" val="2962999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3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5" name="Google Shape;3945;p26"/>
          <p:cNvSpPr txBox="1">
            <a:spLocks noGrp="1"/>
          </p:cNvSpPr>
          <p:nvPr>
            <p:ph type="title" idx="4294967295"/>
          </p:nvPr>
        </p:nvSpPr>
        <p:spPr>
          <a:xfrm>
            <a:off x="1131702" y="446871"/>
            <a:ext cx="6761100" cy="1143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en" dirty="0">
                <a:solidFill>
                  <a:schemeClr val="accent6"/>
                </a:solidFill>
              </a:rPr>
              <a:t>Georeferenziazione cartografica</a:t>
            </a:r>
            <a:endParaRPr b="1" dirty="0">
              <a:solidFill>
                <a:schemeClr val="accent6"/>
              </a:solidFill>
            </a:endParaRPr>
          </a:p>
        </p:txBody>
      </p:sp>
      <p:sp>
        <p:nvSpPr>
          <p:cNvPr id="3953" name="Google Shape;3953;p26"/>
          <p:cNvSpPr txBox="1">
            <a:spLocks noGrp="1"/>
          </p:cNvSpPr>
          <p:nvPr>
            <p:ph type="sldNum" idx="12"/>
          </p:nvPr>
        </p:nvSpPr>
        <p:spPr>
          <a:xfrm>
            <a:off x="1615531" y="6293601"/>
            <a:ext cx="548700" cy="524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fld id="{00000000-1234-1234-1234-123412341234}" type="slidenum">
              <a:rPr lang="en"/>
              <a:pPr algn="l"/>
              <a:t>23</a:t>
            </a:fld>
            <a:endParaRPr/>
          </a:p>
        </p:txBody>
      </p:sp>
      <p:sp>
        <p:nvSpPr>
          <p:cNvPr id="5" name="Google Shape;3843;p14"/>
          <p:cNvSpPr txBox="1">
            <a:spLocks/>
          </p:cNvSpPr>
          <p:nvPr/>
        </p:nvSpPr>
        <p:spPr>
          <a:xfrm>
            <a:off x="1889888" y="1667982"/>
            <a:ext cx="2331569" cy="4022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b="1">
                <a:solidFill>
                  <a:schemeClr val="accent6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- </a:t>
            </a:r>
            <a:r>
              <a:rPr lang="it-IT" sz="1600">
                <a:solidFill>
                  <a:schemeClr val="accent6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Tramite raffronto di coordinate IGM dal Geoportale Nazionale (Georeferenziazione manuale - qualitativa)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b="1">
              <a:solidFill>
                <a:schemeClr val="accent6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b="1">
                <a:solidFill>
                  <a:schemeClr val="accent6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-</a:t>
            </a:r>
            <a:r>
              <a:rPr lang="it-IT" sz="1600">
                <a:solidFill>
                  <a:schemeClr val="accent6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 Tramite importazione di livelli in piattaforma digitale- quantitativa</a:t>
            </a:r>
            <a:r>
              <a:rPr lang="it-IT" sz="1600">
                <a:solidFill>
                  <a:schemeClr val="bg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)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164232" y="5185629"/>
            <a:ext cx="4525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La prima consente un parallelo </a:t>
            </a:r>
            <a:r>
              <a:rPr lang="it-IT" sz="1200" b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studio geo-toponimico </a:t>
            </a:r>
            <a:r>
              <a:rPr lang="it-IT" sz="12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dell’area, ma necessita di </a:t>
            </a:r>
            <a:r>
              <a:rPr lang="it-IT" sz="1200" b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tempo maggiore</a:t>
            </a:r>
          </a:p>
          <a:p>
            <a:endParaRPr lang="it-IT" sz="1200" b="1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sz="12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La seconda è </a:t>
            </a:r>
            <a:r>
              <a:rPr lang="it-IT" sz="1200" b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rapida </a:t>
            </a:r>
            <a:r>
              <a:rPr lang="it-IT" sz="12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ma presuppone uno studio approfondito dell’area a posteriori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678" y="1643051"/>
            <a:ext cx="4408200" cy="3353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9077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2651" y="112997"/>
            <a:ext cx="6761100" cy="1143200"/>
          </a:xfrm>
        </p:spPr>
        <p:txBody>
          <a:bodyPr>
            <a:normAutofit fontScale="90000"/>
          </a:bodyPr>
          <a:lstStyle/>
          <a:p>
            <a:r>
              <a:rPr lang="it-IT">
                <a:latin typeface="Times New Roman" pitchFamily="18" charset="0"/>
                <a:cs typeface="Times New Roman" pitchFamily="18" charset="0"/>
              </a:rPr>
              <a:t>Il DOS di Girolamo Caracausi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79915" y="1494743"/>
            <a:ext cx="475224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>
                <a:latin typeface="Times New Roman" pitchFamily="18" charset="0"/>
                <a:cs typeface="Times New Roman" pitchFamily="18" charset="0"/>
              </a:rPr>
              <a:t>Repertorio delle </a:t>
            </a:r>
            <a:r>
              <a:rPr lang="it-IT" b="1">
                <a:latin typeface="Times New Roman" pitchFamily="18" charset="0"/>
                <a:cs typeface="Times New Roman" pitchFamily="18" charset="0"/>
              </a:rPr>
              <a:t>forme scritte </a:t>
            </a:r>
            <a:r>
              <a:rPr lang="it-IT">
                <a:latin typeface="Times New Roman" pitchFamily="18" charset="0"/>
                <a:cs typeface="Times New Roman" pitchFamily="18" charset="0"/>
              </a:rPr>
              <a:t>ricavate dalla consultazione di diversi tipi di materiali d’archivio e cartografici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>
                <a:latin typeface="Times New Roman" pitchFamily="18" charset="0"/>
                <a:cs typeface="Times New Roman" pitchFamily="18" charset="0"/>
              </a:rPr>
              <a:t>Repertorio </a:t>
            </a:r>
            <a:r>
              <a:rPr lang="it-IT" b="1">
                <a:latin typeface="Times New Roman" pitchFamily="18" charset="0"/>
                <a:cs typeface="Times New Roman" pitchFamily="18" charset="0"/>
              </a:rPr>
              <a:t>antroponomastico </a:t>
            </a:r>
            <a:r>
              <a:rPr lang="it-IT">
                <a:latin typeface="Times New Roman" pitchFamily="18" charset="0"/>
                <a:cs typeface="Times New Roman" pitchFamily="18" charset="0"/>
              </a:rPr>
              <a:t>completo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it-IT">
                <a:latin typeface="Times New Roman" pitchFamily="18" charset="0"/>
                <a:cs typeface="Times New Roman" pitchFamily="18" charset="0"/>
              </a:rPr>
              <a:t> Analisi </a:t>
            </a:r>
            <a:r>
              <a:rPr lang="it-IT" b="1">
                <a:latin typeface="Times New Roman" pitchFamily="18" charset="0"/>
                <a:cs typeface="Times New Roman" pitchFamily="18" charset="0"/>
              </a:rPr>
              <a:t>linguistico-etimologica </a:t>
            </a:r>
            <a:r>
              <a:rPr lang="it-IT">
                <a:latin typeface="Times New Roman" pitchFamily="18" charset="0"/>
                <a:cs typeface="Times New Roman" pitchFamily="18" charset="0"/>
              </a:rPr>
              <a:t>e storica</a:t>
            </a:r>
            <a:endParaRPr lang="it-IT" b="1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it-IT" sz="1500" b="1"/>
          </a:p>
        </p:txBody>
      </p:sp>
      <p:sp>
        <p:nvSpPr>
          <p:cNvPr id="7" name="Rettangolo 6"/>
          <p:cNvSpPr/>
          <p:nvPr/>
        </p:nvSpPr>
        <p:spPr>
          <a:xfrm>
            <a:off x="7216151" y="1494748"/>
            <a:ext cx="2686757" cy="4683985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/>
          </a:p>
        </p:txBody>
      </p:sp>
      <p:pic>
        <p:nvPicPr>
          <p:cNvPr id="8" name="Immagine 7" descr="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7570" y="1500175"/>
            <a:ext cx="3119696" cy="4714908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2238348" y="3357564"/>
            <a:ext cx="3286148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>
                <a:latin typeface="Times New Roman" pitchFamily="18" charset="0"/>
                <a:cs typeface="Times New Roman" pitchFamily="18" charset="0"/>
              </a:rPr>
              <a:t>Manca ciò che sarebbe stato di utilità estrema […] la registrazione in loco della forma dialettale dei toponimi, sottoposti spesso dai cartografi a una italianizzazione forzata, in qualche caso fuorviante. </a:t>
            </a:r>
            <a:r>
              <a:rPr lang="it-IT" sz="1100">
                <a:latin typeface="Times New Roman" pitchFamily="18" charset="0"/>
                <a:cs typeface="Times New Roman" pitchFamily="18" charset="0"/>
              </a:rPr>
              <a:t>(Caracausi 1993)</a:t>
            </a:r>
            <a:endParaRPr lang="it-IT" sz="1100" i="1">
              <a:latin typeface="Times New Roman" pitchFamily="18" charset="0"/>
              <a:cs typeface="Times New Roman" pitchFamily="18" charset="0"/>
            </a:endParaRPr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640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52596" y="214291"/>
            <a:ext cx="6761100" cy="1143200"/>
          </a:xfrm>
        </p:spPr>
        <p:txBody>
          <a:bodyPr>
            <a:normAutofit fontScale="90000"/>
          </a:bodyPr>
          <a:lstStyle/>
          <a:p>
            <a:r>
              <a:rPr lang="it-IT">
                <a:latin typeface="Times New Roman" pitchFamily="18" charset="0"/>
                <a:cs typeface="Times New Roman" pitchFamily="18" charset="0"/>
              </a:rPr>
              <a:t>Il DOS di Girolamo Caracausi</a:t>
            </a:r>
          </a:p>
        </p:txBody>
      </p:sp>
      <p:pic>
        <p:nvPicPr>
          <p:cNvPr id="7" name="Immagine 6" descr="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0270" y="1357318"/>
            <a:ext cx="4343305" cy="2071703"/>
          </a:xfrm>
          <a:prstGeom prst="rect">
            <a:avLst/>
          </a:prstGeom>
        </p:spPr>
      </p:pic>
      <p:pic>
        <p:nvPicPr>
          <p:cNvPr id="8" name="Immagine 7" descr="D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5497" y="1571614"/>
            <a:ext cx="3652863" cy="1857388"/>
          </a:xfrm>
          <a:prstGeom prst="rect">
            <a:avLst/>
          </a:prstGeom>
        </p:spPr>
      </p:pic>
      <p:pic>
        <p:nvPicPr>
          <p:cNvPr id="9" name="Immagine 8" descr="DO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66935" y="3429003"/>
            <a:ext cx="3726773" cy="242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47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844" y="214291"/>
            <a:ext cx="6761100" cy="1143200"/>
          </a:xfrm>
        </p:spPr>
        <p:txBody>
          <a:bodyPr/>
          <a:lstStyle/>
          <a:p>
            <a:r>
              <a:rPr lang="it-IT">
                <a:latin typeface="Times New Roman" pitchFamily="18" charset="0"/>
                <a:cs typeface="Times New Roman" pitchFamily="18" charset="0"/>
              </a:rPr>
              <a:t>Toponomastica Scritta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924050" y="2753001"/>
            <a:ext cx="3886200" cy="2937375"/>
          </a:xfrm>
        </p:spPr>
        <p:txBody>
          <a:bodyPr>
            <a:normAutofit/>
          </a:bodyPr>
          <a:lstStyle/>
          <a:p>
            <a:r>
              <a:rPr lang="it-IT" sz="1600">
                <a:latin typeface="Times New Roman" pitchFamily="18" charset="0"/>
                <a:cs typeface="Times New Roman" pitchFamily="18" charset="0"/>
              </a:rPr>
              <a:t>Ricostruzione </a:t>
            </a:r>
            <a:r>
              <a:rPr lang="it-IT" sz="1600" b="1">
                <a:latin typeface="Times New Roman" pitchFamily="18" charset="0"/>
                <a:cs typeface="Times New Roman" pitchFamily="18" charset="0"/>
              </a:rPr>
              <a:t>storico-etimologica</a:t>
            </a:r>
          </a:p>
          <a:p>
            <a:r>
              <a:rPr lang="it-IT" sz="1600" b="1">
                <a:latin typeface="Times New Roman" pitchFamily="18" charset="0"/>
                <a:cs typeface="Times New Roman" pitchFamily="18" charset="0"/>
              </a:rPr>
              <a:t>Testimonianza</a:t>
            </a:r>
            <a:r>
              <a:rPr lang="it-IT" sz="1600">
                <a:latin typeface="Times New Roman" pitchFamily="18" charset="0"/>
                <a:cs typeface="Times New Roman" pitchFamily="18" charset="0"/>
              </a:rPr>
              <a:t> documentaria di toponimi estinti </a:t>
            </a:r>
          </a:p>
          <a:p>
            <a:pPr algn="just"/>
            <a:r>
              <a:rPr lang="it-IT" sz="1600">
                <a:latin typeface="Times New Roman" pitchFamily="18" charset="0"/>
                <a:cs typeface="Times New Roman" pitchFamily="18" charset="0"/>
              </a:rPr>
              <a:t>Funzione </a:t>
            </a:r>
            <a:r>
              <a:rPr lang="it-IT" sz="1600" b="1">
                <a:latin typeface="Times New Roman" pitchFamily="18" charset="0"/>
                <a:cs typeface="Times New Roman" pitchFamily="18" charset="0"/>
              </a:rPr>
              <a:t>contrastiva </a:t>
            </a:r>
            <a:r>
              <a:rPr lang="it-IT" sz="1600">
                <a:latin typeface="Times New Roman" pitchFamily="18" charset="0"/>
                <a:cs typeface="Times New Roman" pitchFamily="18" charset="0"/>
              </a:rPr>
              <a:t>(ricostruzione delle grafie adottate per rappresentare il parlato popolare)</a:t>
            </a:r>
            <a:endParaRPr lang="it-IT" sz="1600" b="1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sz="1600">
                <a:latin typeface="Times New Roman" pitchFamily="18" charset="0"/>
                <a:cs typeface="Times New Roman" pitchFamily="18" charset="0"/>
              </a:rPr>
              <a:t>Si pone come tendenzialmente </a:t>
            </a:r>
            <a:r>
              <a:rPr lang="it-IT" sz="1600" b="1">
                <a:latin typeface="Times New Roman" pitchFamily="18" charset="0"/>
                <a:cs typeface="Times New Roman" pitchFamily="18" charset="0"/>
              </a:rPr>
              <a:t>preservata</a:t>
            </a:r>
            <a:r>
              <a:rPr lang="it-IT" sz="16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798" y="360354"/>
            <a:ext cx="2036486" cy="17732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0" y="2786061"/>
            <a:ext cx="4322747" cy="31721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CasellaDiTesto 3"/>
          <p:cNvSpPr txBox="1"/>
          <p:nvPr/>
        </p:nvSpPr>
        <p:spPr>
          <a:xfrm>
            <a:off x="2298004" y="1690689"/>
            <a:ext cx="38306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100" i="1"/>
              <a:t>Sotto la presente dicitura rientrano molteplici tipologie di fonti: </a:t>
            </a:r>
            <a:r>
              <a:rPr lang="it-IT" sz="1100" i="1" err="1"/>
              <a:t>fonti</a:t>
            </a:r>
            <a:r>
              <a:rPr lang="it-IT" sz="1100" i="1"/>
              <a:t> cartografiche fonti storico-diplomatiche edite; fonti d’archivio e documenti inediti; fonti catastali.</a:t>
            </a:r>
          </a:p>
        </p:txBody>
      </p:sp>
    </p:spTree>
    <p:extLst>
      <p:ext uri="{BB962C8B-B14F-4D97-AF65-F5344CB8AC3E}">
        <p14:creationId xmlns:p14="http://schemas.microsoft.com/office/powerpoint/2010/main" val="2939313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78619" y="81039"/>
            <a:ext cx="6761100" cy="1143200"/>
          </a:xfrm>
        </p:spPr>
        <p:txBody>
          <a:bodyPr>
            <a:normAutofit fontScale="90000"/>
          </a:bodyPr>
          <a:lstStyle/>
          <a:p>
            <a:r>
              <a:rPr lang="it-IT">
                <a:latin typeface="Times New Roman" pitchFamily="18" charset="0"/>
                <a:cs typeface="Times New Roman" pitchFamily="18" charset="0"/>
              </a:rPr>
              <a:t>Toponomastica popolare o dialettale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320" y="1690689"/>
            <a:ext cx="3259424" cy="2760661"/>
          </a:xfrm>
          <a:prstGeom prst="rect">
            <a:avLst/>
          </a:prstGeom>
        </p:spPr>
      </p:pic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2095472" y="4786323"/>
          <a:ext cx="709543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5430">
                  <a:extLst>
                    <a:ext uri="{9D8B030D-6E8A-4147-A177-3AD203B41FA5}">
                      <a16:colId xmlns:a16="http://schemas.microsoft.com/office/drawing/2014/main" val="294983232"/>
                    </a:ext>
                  </a:extLst>
                </a:gridCol>
              </a:tblGrid>
              <a:tr h="1615440">
                <a:tc>
                  <a:txBody>
                    <a:bodyPr/>
                    <a:lstStyle/>
                    <a:p>
                      <a:pPr algn="just"/>
                      <a:r>
                        <a:rPr lang="it-IT" sz="20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 toponomastica </a:t>
                      </a:r>
                      <a:r>
                        <a:rPr lang="it-IT" sz="2000" b="0" i="1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parlata</a:t>
                      </a:r>
                      <a:r>
                        <a:rPr lang="it-IT" sz="20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può a sua volta far </a:t>
                      </a:r>
                      <a:r>
                        <a:rPr lang="it-IT" sz="2000" b="0" i="1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parlare</a:t>
                      </a:r>
                      <a:r>
                        <a:rPr lang="it-IT" sz="2000" b="0" kern="12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i toponimi nel senso che può svelarne l’autentica origine quando la trasparenza semantica risulti indebolita o del tutto opaca […] anche per le incongruenze, i travisamenti, le deformazioni che possono determinarsi nel passaggio dal parlato allo scritto.</a:t>
                      </a:r>
                      <a:r>
                        <a:rPr lang="it-IT" sz="2000" b="0" kern="1200" baseline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(Ruffino 1995)</a:t>
                      </a:r>
                      <a:endParaRPr lang="it-IT" sz="1900"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55414"/>
                  </a:ext>
                </a:extLst>
              </a:tr>
            </a:tbl>
          </a:graphicData>
        </a:graphic>
      </p:graphicFrame>
      <p:sp>
        <p:nvSpPr>
          <p:cNvPr id="9" name="Segnaposto contenuto 2"/>
          <p:cNvSpPr txBox="1">
            <a:spLocks/>
          </p:cNvSpPr>
          <p:nvPr/>
        </p:nvSpPr>
        <p:spPr>
          <a:xfrm>
            <a:off x="5668489" y="1699947"/>
            <a:ext cx="3886200" cy="29373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Ricostruzione </a:t>
            </a:r>
            <a:r>
              <a:rPr lang="it-IT" sz="1400" b="1">
                <a:latin typeface="Times New Roman" pitchFamily="18" charset="0"/>
                <a:cs typeface="Times New Roman" pitchFamily="18" charset="0"/>
              </a:rPr>
              <a:t>storico-etimologica</a:t>
            </a:r>
          </a:p>
          <a:p>
            <a:r>
              <a:rPr lang="it-IT" sz="1400" b="1">
                <a:latin typeface="Times New Roman" pitchFamily="18" charset="0"/>
                <a:cs typeface="Times New Roman" pitchFamily="18" charset="0"/>
              </a:rPr>
              <a:t>Testimonianza</a:t>
            </a:r>
            <a:r>
              <a:rPr lang="it-IT" sz="1400">
                <a:latin typeface="Times New Roman" pitchFamily="18" charset="0"/>
                <a:cs typeface="Times New Roman" pitchFamily="18" charset="0"/>
              </a:rPr>
              <a:t> di toponimi non registrati nelle fonti scritte.</a:t>
            </a:r>
          </a:p>
          <a:p>
            <a:pPr algn="just"/>
            <a:r>
              <a:rPr lang="it-IT" sz="1400">
                <a:latin typeface="Times New Roman" pitchFamily="18" charset="0"/>
                <a:cs typeface="Times New Roman" pitchFamily="18" charset="0"/>
              </a:rPr>
              <a:t>Funzione </a:t>
            </a:r>
            <a:r>
              <a:rPr lang="it-IT" sz="1400" b="1">
                <a:latin typeface="Times New Roman" pitchFamily="18" charset="0"/>
                <a:cs typeface="Times New Roman" pitchFamily="18" charset="0"/>
              </a:rPr>
              <a:t>contrastiva </a:t>
            </a:r>
            <a:r>
              <a:rPr lang="it-IT" sz="1400">
                <a:latin typeface="Times New Roman" pitchFamily="18" charset="0"/>
                <a:cs typeface="Times New Roman" pitchFamily="18" charset="0"/>
              </a:rPr>
              <a:t>(permette di analizzare gli scarti tra parlato e scritto)</a:t>
            </a:r>
          </a:p>
          <a:p>
            <a:pPr algn="just"/>
            <a:r>
              <a:rPr lang="it-IT" sz="1400">
                <a:latin typeface="Times New Roman" pitchFamily="18" charset="0"/>
                <a:cs typeface="Times New Roman" pitchFamily="18" charset="0"/>
              </a:rPr>
              <a:t>Esiste in un </a:t>
            </a:r>
            <a:r>
              <a:rPr lang="it-IT" sz="1400" b="1">
                <a:latin typeface="Times New Roman" pitchFamily="18" charset="0"/>
                <a:cs typeface="Times New Roman" pitchFamily="18" charset="0"/>
              </a:rPr>
              <a:t>co(n)testo</a:t>
            </a:r>
            <a:endParaRPr lang="it-IT" sz="1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sz="1400">
                <a:latin typeface="Times New Roman" pitchFamily="18" charset="0"/>
                <a:cs typeface="Times New Roman" pitchFamily="18" charset="0"/>
              </a:rPr>
              <a:t>È un patrimonio </a:t>
            </a:r>
            <a:r>
              <a:rPr lang="it-IT" sz="1400" b="1">
                <a:latin typeface="Times New Roman" pitchFamily="18" charset="0"/>
                <a:cs typeface="Times New Roman" pitchFamily="18" charset="0"/>
              </a:rPr>
              <a:t>vulnerabile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004905" y="1690689"/>
            <a:ext cx="3143871" cy="2760661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/>
          </a:p>
        </p:txBody>
      </p:sp>
    </p:spTree>
    <p:extLst>
      <p:ext uri="{BB962C8B-B14F-4D97-AF65-F5344CB8AC3E}">
        <p14:creationId xmlns:p14="http://schemas.microsoft.com/office/powerpoint/2010/main" val="2663472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Divergenze tra toponomastica orale </a:t>
            </a:r>
            <a:br>
              <a:rPr lang="it-IT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 toponomastica scritta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rgbClr val="0B87A1"/>
                </a:solidFill>
              </a:rPr>
              <a:pPr/>
              <a:t>28</a:t>
            </a:fld>
            <a:endParaRPr lang="it-IT">
              <a:solidFill>
                <a:srgbClr val="0B87A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166911" y="2571745"/>
            <a:ext cx="4012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>
                <a:solidFill>
                  <a:srgbClr val="003B55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Divergenze spaziali (spostamenti di toponimi)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>
                <a:solidFill>
                  <a:srgbClr val="003B55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Divergenze formali (attestazioni differenziate)</a:t>
            </a: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it-IT" sz="1600" kern="0">
                <a:solidFill>
                  <a:srgbClr val="003B55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Divergenze quantitative(capillarità)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09786" y="1357319"/>
            <a:ext cx="7886700" cy="1005449"/>
          </a:xfrm>
        </p:spPr>
        <p:txBody>
          <a:bodyPr>
            <a:normAutofit fontScale="90000"/>
          </a:bodyPr>
          <a:lstStyle/>
          <a:p>
            <a:b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DATOS (Dizionario-atlante dei toponimi orali in Sicilia)</a:t>
            </a:r>
            <a:b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ATOS (</a:t>
            </a:r>
            <a:r>
              <a:rPr lang="it-IT" sz="3675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Archivio</a:t>
            </a:r>
            <a:r>
              <a:rPr lang="it-IT" sz="33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dei toponimi orali in Sicilia)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147888" y="836023"/>
            <a:ext cx="7886700" cy="5253628"/>
          </a:xfrm>
        </p:spPr>
        <p:txBody>
          <a:bodyPr/>
          <a:lstStyle/>
          <a:p>
            <a:pPr algn="ctr"/>
            <a:endParaRPr lang="it-IT" sz="1400" i="1">
              <a:solidFill>
                <a:schemeClr val="tx1"/>
              </a:solidFill>
            </a:endParaRPr>
          </a:p>
          <a:p>
            <a:pPr algn="ctr"/>
            <a:endParaRPr lang="it-IT" sz="1400" i="1">
              <a:solidFill>
                <a:schemeClr val="tx1"/>
              </a:solidFill>
            </a:endParaRPr>
          </a:p>
          <a:p>
            <a:pPr algn="ctr"/>
            <a:endParaRPr lang="it-IT" sz="1400" i="1">
              <a:solidFill>
                <a:schemeClr val="tx1"/>
              </a:solidFill>
            </a:endParaRPr>
          </a:p>
          <a:p>
            <a:pPr algn="ctr"/>
            <a:endParaRPr lang="it-IT" sz="1400" i="1">
              <a:solidFill>
                <a:schemeClr val="tx1"/>
              </a:solidFill>
            </a:endParaRPr>
          </a:p>
          <a:p>
            <a:pPr algn="ctr"/>
            <a:endParaRPr lang="it-IT" sz="1400" i="1">
              <a:solidFill>
                <a:schemeClr val="tx1"/>
              </a:solidFill>
            </a:endParaRPr>
          </a:p>
          <a:p>
            <a:pPr algn="ctr"/>
            <a:endParaRPr lang="it-IT" sz="1400" i="1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it-IT" sz="1400" i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Il progetto di raccolta sul campo del patrimonio toponomastico orale si rende non più procrastinabile poiché i testimoni del sapere esperenziale dei luoghi si vanno sempre più riducendo.</a:t>
            </a:r>
          </a:p>
          <a:p>
            <a:pPr algn="ctr"/>
            <a:r>
              <a:rPr lang="it-IT" sz="110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(Castiglione M. 2022)</a:t>
            </a:r>
          </a:p>
          <a:p>
            <a:r>
              <a:rPr lang="it-IT" sz="1350" i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FASI DEL PROGETTO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it-IT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Inchiesta  sul campo e georeferenziazione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Archiviazione e analisi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Restituzione e condivisione </a:t>
            </a:r>
            <a:endParaRPr lang="it-IT" sz="210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468" y="3500456"/>
            <a:ext cx="1782141" cy="3083977"/>
          </a:xfrm>
          <a:prstGeom prst="rect">
            <a:avLst/>
          </a:prstGeom>
        </p:spPr>
      </p:pic>
      <p:pic>
        <p:nvPicPr>
          <p:cNvPr id="6" name="Immagine 5" descr="Logo ato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39637" y="5802916"/>
            <a:ext cx="1939636" cy="74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72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" name="Google Shape;3870;p18"/>
          <p:cNvSpPr txBox="1">
            <a:spLocks noGrp="1"/>
          </p:cNvSpPr>
          <p:nvPr>
            <p:ph type="title"/>
          </p:nvPr>
        </p:nvSpPr>
        <p:spPr>
          <a:xfrm>
            <a:off x="2398163" y="1096691"/>
            <a:ext cx="6761100" cy="89838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marL="285750" indent="-285750">
              <a:buClr>
                <a:schemeClr val="dk1"/>
              </a:buClr>
              <a:buSzPts val="1100"/>
            </a:pPr>
            <a:r>
              <a:rPr lang="it-IT" b="1">
                <a:solidFill>
                  <a:schemeClr val="accent6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Inchiesta sul campo</a:t>
            </a:r>
            <a:r>
              <a:rPr lang="it-IT">
                <a:solidFill>
                  <a:schemeClr val="accent6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, materiali e approcci preliminari</a:t>
            </a:r>
          </a:p>
        </p:txBody>
      </p:sp>
      <p:sp>
        <p:nvSpPr>
          <p:cNvPr id="3871" name="Google Shape;3871;p18"/>
          <p:cNvSpPr txBox="1">
            <a:spLocks noGrp="1"/>
          </p:cNvSpPr>
          <p:nvPr>
            <p:ph type="body" idx="1"/>
          </p:nvPr>
        </p:nvSpPr>
        <p:spPr>
          <a:xfrm>
            <a:off x="2242300" y="2311400"/>
            <a:ext cx="6761100" cy="3974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it-IT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Individuare e delimitare l’area di inchiesta</a:t>
            </a:r>
            <a:endParaRPr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it-IT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Effettuare una ricognizione delle fonti scritte</a:t>
            </a:r>
          </a:p>
          <a:p>
            <a:pPr>
              <a:spcBef>
                <a:spcPts val="0"/>
              </a:spcBef>
            </a:pPr>
            <a:r>
              <a:rPr lang="it-IT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Georefereziazione delle fonti cartografiche più recenti su una piattaforma digitale (Earth, ArcGis, Qgis)</a:t>
            </a:r>
          </a:p>
          <a:p>
            <a:pPr>
              <a:spcBef>
                <a:spcPts val="0"/>
              </a:spcBef>
            </a:pPr>
            <a:r>
              <a:rPr lang="it-IT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Effettuare studi preliminari di diverso carattere sul territorio</a:t>
            </a:r>
          </a:p>
          <a:p>
            <a:pPr marL="342900" indent="-342900"/>
            <a:endParaRPr lang="en"/>
          </a:p>
        </p:txBody>
      </p:sp>
      <p:sp>
        <p:nvSpPr>
          <p:cNvPr id="3872" name="Google Shape;3872;p18"/>
          <p:cNvSpPr txBox="1">
            <a:spLocks noGrp="1"/>
          </p:cNvSpPr>
          <p:nvPr>
            <p:ph type="sldNum" idx="12"/>
          </p:nvPr>
        </p:nvSpPr>
        <p:spPr>
          <a:xfrm>
            <a:off x="1615531" y="6293601"/>
            <a:ext cx="548700" cy="524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fld id="{00000000-1234-1234-1234-123412341234}" type="slidenum">
              <a:rPr lang="en"/>
              <a:pPr algn="l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5422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3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5" name="Google Shape;3945;p26"/>
          <p:cNvSpPr txBox="1">
            <a:spLocks noGrp="1"/>
          </p:cNvSpPr>
          <p:nvPr>
            <p:ph type="title" idx="4294967295"/>
          </p:nvPr>
        </p:nvSpPr>
        <p:spPr>
          <a:xfrm>
            <a:off x="2309786" y="214291"/>
            <a:ext cx="6761100" cy="1143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>
              <a:spcBef>
                <a:spcPts val="0"/>
              </a:spcBef>
            </a:pPr>
            <a:br>
              <a:rPr lang="en" dirty="0">
                <a:solidFill>
                  <a:srgbClr val="D3EBD5"/>
                </a:solidFill>
              </a:rPr>
            </a:br>
            <a:br>
              <a:rPr lang="en" dirty="0">
                <a:solidFill>
                  <a:srgbClr val="D3EBD5"/>
                </a:solidFill>
              </a:rPr>
            </a:br>
            <a:br>
              <a:rPr lang="en" dirty="0">
                <a:solidFill>
                  <a:srgbClr val="D3EBD5"/>
                </a:solidFill>
              </a:rPr>
            </a:br>
            <a:br>
              <a:rPr lang="en" dirty="0">
                <a:solidFill>
                  <a:srgbClr val="D3EBD5"/>
                </a:solidFill>
              </a:rPr>
            </a:br>
            <a:br>
              <a:rPr lang="en" dirty="0">
                <a:solidFill>
                  <a:srgbClr val="D3EBD5"/>
                </a:solidFill>
              </a:rPr>
            </a:br>
            <a:r>
              <a:rPr lang="en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dirty="0">
                <a:latin typeface="Times New Roman" pitchFamily="18" charset="0"/>
                <a:cs typeface="Times New Roman" pitchFamily="18" charset="0"/>
              </a:rPr>
              <a:t>Area d’inchiesta:</a:t>
            </a:r>
            <a:br>
              <a:rPr lang="en" dirty="0">
                <a:latin typeface="Times New Roman" pitchFamily="18" charset="0"/>
                <a:cs typeface="Times New Roman" pitchFamily="18" charset="0"/>
              </a:rPr>
            </a:br>
            <a:r>
              <a:rPr lang="en" dirty="0">
                <a:latin typeface="Times New Roman" pitchFamily="18" charset="0"/>
                <a:cs typeface="Times New Roman" pitchFamily="18" charset="0"/>
              </a:rPr>
              <a:t>relatività dei confini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53" name="Google Shape;3953;p26"/>
          <p:cNvSpPr txBox="1">
            <a:spLocks noGrp="1"/>
          </p:cNvSpPr>
          <p:nvPr>
            <p:ph type="sldNum" idx="12"/>
          </p:nvPr>
        </p:nvSpPr>
        <p:spPr>
          <a:xfrm>
            <a:off x="1615531" y="6293601"/>
            <a:ext cx="548700" cy="524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algn="l"/>
            <a:fld id="{00000000-1234-1234-1234-123412341234}" type="slidenum">
              <a:rPr lang="en"/>
              <a:pPr algn="l"/>
              <a:t>31</a:t>
            </a:fld>
            <a:endParaRPr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0" r="30952" b="26555"/>
          <a:stretch/>
        </p:blipFill>
        <p:spPr>
          <a:xfrm>
            <a:off x="5024430" y="1500178"/>
            <a:ext cx="3786214" cy="43634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Google Shape;3843;p14"/>
          <p:cNvSpPr txBox="1">
            <a:spLocks/>
          </p:cNvSpPr>
          <p:nvPr/>
        </p:nvSpPr>
        <p:spPr>
          <a:xfrm>
            <a:off x="2164234" y="1574346"/>
            <a:ext cx="2331569" cy="4022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Scelta dell’area sulla base dell’Unità Amministrativa  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 Occorre tuttavia tener presente della relatività dei confini</a:t>
            </a: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it-IT" sz="1600" b="1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  <a:p>
            <a:pPr marL="285750" indent="-285750"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Titillium Web"/>
                <a:cs typeface="Times New Roman" pitchFamily="18" charset="0"/>
                <a:sym typeface="Titillium Web"/>
              </a:rPr>
              <a:t>Non è infrequente la presenza di scarti percettivi tra i confini ufficiali e quelli popolari</a:t>
            </a:r>
            <a:endParaRPr lang="it-IT" sz="1600" b="1" dirty="0">
              <a:solidFill>
                <a:schemeClr val="tx1"/>
              </a:solidFill>
              <a:latin typeface="Times New Roman" pitchFamily="18" charset="0"/>
              <a:ea typeface="Titillium Web"/>
              <a:cs typeface="Times New Roman" pitchFamily="18" charset="0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720127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5472" y="642918"/>
            <a:ext cx="8229600" cy="1069848"/>
          </a:xfrm>
        </p:spPr>
        <p:txBody>
          <a:bodyPr>
            <a:normAutofit/>
          </a:bodyPr>
          <a:lstStyle/>
          <a:p>
            <a:r>
              <a:rPr lang="it-IT" sz="3600"/>
              <a:t>L’inchiesta di georeferenziazione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095473" y="1785926"/>
            <a:ext cx="55851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  <a:p>
            <a:pPr>
              <a:buFont typeface="Arial" pitchFamily="34" charset="0"/>
              <a:buChar char="•"/>
            </a:pPr>
            <a:r>
              <a:rPr lang="it-IT" i="1"/>
              <a:t> In loco</a:t>
            </a:r>
            <a:r>
              <a:rPr lang="it-IT"/>
              <a:t> tramite GPS o l’ausilio di fonti cartografiche</a:t>
            </a:r>
          </a:p>
          <a:p>
            <a:endParaRPr lang="it-IT"/>
          </a:p>
          <a:p>
            <a:pPr>
              <a:buFont typeface="Arial" pitchFamily="34" charset="0"/>
              <a:buChar char="•"/>
            </a:pPr>
            <a:r>
              <a:rPr lang="it-IT"/>
              <a:t> Inchieste di mappatura digitale esclusive o integrate</a:t>
            </a:r>
          </a:p>
          <a:p>
            <a:endParaRPr lang="it-IT"/>
          </a:p>
        </p:txBody>
      </p:sp>
      <p:pic>
        <p:nvPicPr>
          <p:cNvPr id="4" name="Immagine 3" descr="Foto Acquavi.jpg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6910" y="3500438"/>
            <a:ext cx="4870392" cy="2714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magine 4" descr="8a729f02-2b28-4ca6-816b-07058eef1c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1950" y="1571612"/>
            <a:ext cx="2375328" cy="3167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7426" r="5940" b="23398"/>
          <a:stretch/>
        </p:blipFill>
        <p:spPr>
          <a:xfrm>
            <a:off x="7381885" y="4929198"/>
            <a:ext cx="3054929" cy="17976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5472" y="642918"/>
            <a:ext cx="8229600" cy="1069848"/>
          </a:xfrm>
        </p:spPr>
        <p:txBody>
          <a:bodyPr/>
          <a:lstStyle/>
          <a:p>
            <a:r>
              <a:rPr lang="it-IT"/>
              <a:t>Digitalizzazione fonti cartografiche</a:t>
            </a:r>
          </a:p>
        </p:txBody>
      </p:sp>
      <p:pic>
        <p:nvPicPr>
          <p:cNvPr id="5" name="Immagine 4" descr="Sottana ig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2596" y="1643050"/>
            <a:ext cx="8509060" cy="478634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5472" y="642918"/>
            <a:ext cx="8229600" cy="1069848"/>
          </a:xfrm>
        </p:spPr>
        <p:txBody>
          <a:bodyPr/>
          <a:lstStyle/>
          <a:p>
            <a:r>
              <a:rPr lang="it-IT"/>
              <a:t>Georeferenziazione toponimi orali</a:t>
            </a:r>
          </a:p>
        </p:txBody>
      </p:sp>
      <p:pic>
        <p:nvPicPr>
          <p:cNvPr id="4" name="Immagine 3" descr="Sottana p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2597" y="1643050"/>
            <a:ext cx="8516995" cy="479081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24034" y="2857496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it-IT" sz="1800" b="1"/>
              <a:t>Mappa interattiva Geraci:</a:t>
            </a:r>
            <a:br>
              <a:rPr lang="it-IT" sz="1800" b="1"/>
            </a:br>
            <a:r>
              <a:rPr lang="it-IT" sz="1800" u="sng">
                <a:hlinkClick r:id="rId2"/>
              </a:rPr>
              <a:t>https://www.google.com/maps/d/edit?mid=13ZpyWLWJHWa17B4w3ASS9r7XjuTwhOTW&amp;usp=sharing</a:t>
            </a:r>
            <a:br>
              <a:rPr lang="it-IT" sz="1800" b="1"/>
            </a:br>
            <a:r>
              <a:rPr lang="it-IT" sz="1800"/>
              <a:t> </a:t>
            </a:r>
            <a:br>
              <a:rPr lang="it-IT" sz="1800"/>
            </a:br>
            <a:r>
              <a:rPr lang="it-IT" sz="1800" b="1"/>
              <a:t>Mappa interattiva Acquaviva Platani:</a:t>
            </a:r>
            <a:br>
              <a:rPr lang="it-IT" sz="1800"/>
            </a:br>
            <a:r>
              <a:rPr lang="it-IT" sz="1800" b="1"/>
              <a:t> </a:t>
            </a:r>
            <a:br>
              <a:rPr lang="it-IT" sz="1800"/>
            </a:br>
            <a:r>
              <a:rPr lang="it-IT" sz="1800"/>
              <a:t>https://www.google.com/maps/d/edit?mid=1JqiCCT3ij6n9Ylbbh64Vb9mxV3ah4ak&amp;usp=sharing</a:t>
            </a:r>
            <a:br>
              <a:rPr lang="it-IT" sz="1800"/>
            </a:br>
            <a:r>
              <a:rPr lang="it-IT" sz="1800" b="1"/>
              <a:t> </a:t>
            </a:r>
            <a:br>
              <a:rPr lang="it-IT" sz="1800"/>
            </a:br>
            <a:r>
              <a:rPr lang="it-IT" sz="1800" b="1"/>
              <a:t>Mappa interattiva Riesi </a:t>
            </a:r>
            <a:br>
              <a:rPr lang="it-IT" sz="1800"/>
            </a:br>
            <a:r>
              <a:rPr lang="it-IT" sz="1800" b="1" u="sng">
                <a:hlinkClick r:id="rId3"/>
              </a:rPr>
              <a:t>https://www.google.com/maps/d/viewer?mid=1Be936DN-Z7OtST3uHwGGnm6qIHYlz81Q&amp;ll=37.27907203425215%2C14.089204739664156&amp;z=15</a:t>
            </a:r>
            <a:br>
              <a:rPr lang="it-IT"/>
            </a:br>
            <a:endParaRPr lang="it-I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38282" y="357166"/>
            <a:ext cx="5214974" cy="1000132"/>
          </a:xfrm>
        </p:spPr>
        <p:txBody>
          <a:bodyPr>
            <a:noAutofit/>
          </a:bodyPr>
          <a:lstStyle/>
          <a:p>
            <a:pPr algn="just"/>
            <a:r>
              <a:rPr lang="it-IT" sz="1600">
                <a:latin typeface="Times New Roman" pitchFamily="18" charset="0"/>
                <a:cs typeface="Times New Roman" pitchFamily="18" charset="0"/>
              </a:rPr>
              <a:t>Unità amministrativa del comune di Grotte (ALS 332) e confini percepiti</a:t>
            </a:r>
          </a:p>
        </p:txBody>
      </p:sp>
      <p:pic>
        <p:nvPicPr>
          <p:cNvPr id="3" name="Immagine 2" descr="grotte.geprin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8283" y="1357298"/>
            <a:ext cx="8763061" cy="492922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38283" y="6286521"/>
            <a:ext cx="107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DATOS  1.1</a:t>
            </a:r>
          </a:p>
        </p:txBody>
      </p:sp>
      <p:pic>
        <p:nvPicPr>
          <p:cNvPr id="5" name="Immagine 4" descr="Logo ato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96265" y="642919"/>
            <a:ext cx="2286017" cy="65911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38282" y="357166"/>
            <a:ext cx="5214974" cy="1000132"/>
          </a:xfrm>
        </p:spPr>
        <p:txBody>
          <a:bodyPr>
            <a:noAutofit/>
          </a:bodyPr>
          <a:lstStyle/>
          <a:p>
            <a:pPr algn="just"/>
            <a:r>
              <a:rPr lang="it-IT" sz="1600">
                <a:latin typeface="Times New Roman" pitchFamily="18" charset="0"/>
                <a:cs typeface="Times New Roman" pitchFamily="18" charset="0"/>
              </a:rPr>
              <a:t>Unità amministrativa del comune di Racalmuto (ALS 333) e confini percepiti</a:t>
            </a:r>
          </a:p>
        </p:txBody>
      </p:sp>
      <p:pic>
        <p:nvPicPr>
          <p:cNvPr id="3" name="Immagine 2" descr="grotte.geprin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8283" y="1357298"/>
            <a:ext cx="8763061" cy="492922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38283" y="6286521"/>
            <a:ext cx="107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DATOS  1.2</a:t>
            </a:r>
          </a:p>
        </p:txBody>
      </p:sp>
      <p:pic>
        <p:nvPicPr>
          <p:cNvPr id="5" name="Immagine 4" descr="Racalmu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8282" y="1357299"/>
            <a:ext cx="8762995" cy="4929185"/>
          </a:xfrm>
          <a:prstGeom prst="rect">
            <a:avLst/>
          </a:prstGeom>
        </p:spPr>
      </p:pic>
      <p:pic>
        <p:nvPicPr>
          <p:cNvPr id="6" name="Immagine 5" descr="Logo ato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6265" y="642919"/>
            <a:ext cx="2286017" cy="65911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38282" y="357166"/>
            <a:ext cx="5214974" cy="1000132"/>
          </a:xfrm>
        </p:spPr>
        <p:txBody>
          <a:bodyPr>
            <a:noAutofit/>
          </a:bodyPr>
          <a:lstStyle/>
          <a:p>
            <a:pPr algn="just"/>
            <a:r>
              <a:rPr lang="it-IT" sz="1600">
                <a:latin typeface="Times New Roman" pitchFamily="18" charset="0"/>
                <a:cs typeface="Times New Roman" pitchFamily="18" charset="0"/>
              </a:rPr>
              <a:t>Aree di sovrapposizione confinali tra Grotte (ALS 332) e Racalmuto (ALS 333)</a:t>
            </a:r>
          </a:p>
        </p:txBody>
      </p:sp>
      <p:pic>
        <p:nvPicPr>
          <p:cNvPr id="3" name="Immagine 2" descr="grotte.geprin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8283" y="1357298"/>
            <a:ext cx="8763061" cy="492922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38283" y="6286521"/>
            <a:ext cx="107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Times New Roman" pitchFamily="18" charset="0"/>
                <a:cs typeface="Times New Roman" pitchFamily="18" charset="0"/>
              </a:rPr>
              <a:t>DATOS  1.3</a:t>
            </a:r>
          </a:p>
        </p:txBody>
      </p:sp>
      <p:pic>
        <p:nvPicPr>
          <p:cNvPr id="5" name="Immagine 4" descr="Racalmu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8283" y="1357299"/>
            <a:ext cx="8762995" cy="4929185"/>
          </a:xfrm>
          <a:prstGeom prst="rect">
            <a:avLst/>
          </a:prstGeom>
        </p:spPr>
      </p:pic>
      <p:pic>
        <p:nvPicPr>
          <p:cNvPr id="6" name="Immagine 5" descr="Logo ato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6265" y="642919"/>
            <a:ext cx="2286017" cy="659119"/>
          </a:xfrm>
          <a:prstGeom prst="rect">
            <a:avLst/>
          </a:prstGeom>
        </p:spPr>
      </p:pic>
      <p:pic>
        <p:nvPicPr>
          <p:cNvPr id="7" name="Immagine 6" descr="Sovrap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38282" y="1357298"/>
            <a:ext cx="8747186" cy="49202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1424</Words>
  <Application>Microsoft Office PowerPoint</Application>
  <PresentationFormat>Widescreen</PresentationFormat>
  <Paragraphs>241</Paragraphs>
  <Slides>38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5" baseType="lpstr">
      <vt:lpstr>Adobe Garamond Pro Bold</vt:lpstr>
      <vt:lpstr>Aptos</vt:lpstr>
      <vt:lpstr>Aptos Display</vt:lpstr>
      <vt:lpstr>Arial</vt:lpstr>
      <vt:lpstr>Calibri</vt:lpstr>
      <vt:lpstr>Times New Roman</vt:lpstr>
      <vt:lpstr>Tema di Office</vt:lpstr>
      <vt:lpstr>  Liceo Umberto – Palermo __________________________________ “Scuola e cultura regionale in Sicilia per l’attuazione della Legge N. 09/2011 – 3^ annualità”</vt:lpstr>
      <vt:lpstr>Sezione 1</vt:lpstr>
      <vt:lpstr>Presentazione standard di PowerPoint</vt:lpstr>
      <vt:lpstr>Presentazione standard di PowerPoint</vt:lpstr>
      <vt:lpstr>Presentazione standard di PowerPoint</vt:lpstr>
      <vt:lpstr>Tra greco e latino</vt:lpstr>
      <vt:lpstr>La stratificazione dialettale in Sicilia</vt:lpstr>
      <vt:lpstr>La descrizione del mondo scritta dal geografo arabo al Idrisi nel 1154, cui è allegato il mappamondo in 70 fogli noto come Tabula Rogeriana. Al-Idrisi lavorò sul testo e sulla carta geografica per quindici anni alla corte del re normanno Ruggero II di Sicilia che gli aveva commissionato l'opera intorno al 1138</vt:lpstr>
      <vt:lpstr>Lapide quadrilingue di Palermo</vt:lpstr>
      <vt:lpstr>Sezione 2</vt:lpstr>
      <vt:lpstr>La Sicilia linguistica</vt:lpstr>
      <vt:lpstr>La Sicilia linguistica: metafonesi</vt:lpstr>
      <vt:lpstr>La carta linguistica della Sicilia</vt:lpstr>
      <vt:lpstr>La Sicilia linguistica</vt:lpstr>
      <vt:lpstr>Sezione 3</vt:lpstr>
      <vt:lpstr>Dalle carte all’atlante: l’Atlante Linguistico della Sicilia (ALS)</vt:lpstr>
      <vt:lpstr>DATOS: dizionario atlante dei toponimi orali in Sicilia</vt:lpstr>
      <vt:lpstr>ATOS come piattaforma comunitaria</vt:lpstr>
      <vt:lpstr>Toponomastica</vt:lpstr>
      <vt:lpstr>Studi sul territorio</vt:lpstr>
      <vt:lpstr>Ricognizione delle Fonti Scritte</vt:lpstr>
      <vt:lpstr>Ricognizione delle Fonti Scritte</vt:lpstr>
      <vt:lpstr>Georeferenziazione cartografica</vt:lpstr>
      <vt:lpstr>Il DOS di Girolamo Caracausi</vt:lpstr>
      <vt:lpstr>Il DOS di Girolamo Caracausi</vt:lpstr>
      <vt:lpstr>Toponomastica Scritta</vt:lpstr>
      <vt:lpstr>Toponomastica popolare o dialettale</vt:lpstr>
      <vt:lpstr>Divergenze tra toponomastica orale  e toponomastica scritta</vt:lpstr>
      <vt:lpstr>    DATOS (Dizionario-atlante dei toponimi orali in Sicilia) ATOS (Archivio dei toponimi orali in Sicilia)</vt:lpstr>
      <vt:lpstr>Inchiesta sul campo, materiali e approcci preliminari</vt:lpstr>
      <vt:lpstr>      Area d’inchiesta: relatività dei confini</vt:lpstr>
      <vt:lpstr>L’inchiesta di georeferenziazione</vt:lpstr>
      <vt:lpstr>Digitalizzazione fonti cartografiche</vt:lpstr>
      <vt:lpstr>Georeferenziazione toponimi orali</vt:lpstr>
      <vt:lpstr>Mappa interattiva Geraci: https://www.google.com/maps/d/edit?mid=13ZpyWLWJHWa17B4w3ASS9r7XjuTwhOTW&amp;usp=sharing   Mappa interattiva Acquaviva Platani:   https://www.google.com/maps/d/edit?mid=1JqiCCT3ij6n9Ylbbh64Vb9mxV3ah4ak&amp;usp=sharing   Mappa interattiva Riesi  https://www.google.com/maps/d/viewer?mid=1Be936DN-Z7OtST3uHwGGnm6qIHYlz81Q&amp;ll=37.27907203425215%2C14.089204739664156&amp;z=15 </vt:lpstr>
      <vt:lpstr>Unità amministrativa del comune di Grotte (ALS 332) e confini percepiti</vt:lpstr>
      <vt:lpstr>Unità amministrativa del comune di Racalmuto (ALS 333) e confini percepiti</vt:lpstr>
      <vt:lpstr>Aree di sovrapposizione confinali tra Grotte (ALS 332) e Racalmuto (ALS 333)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Liceo Umberto – Palermo __________________________________ “Scuola e cultura regionale in Sicilia per l’attuazione della Legge N. 09/2011 – 3^ annualità”</dc:title>
  <dc:creator>Angelo Campanella</dc:creator>
  <cp:lastModifiedBy>Angelo Campanella</cp:lastModifiedBy>
  <cp:revision>2</cp:revision>
  <dcterms:created xsi:type="dcterms:W3CDTF">2024-04-26T06:01:22Z</dcterms:created>
  <dcterms:modified xsi:type="dcterms:W3CDTF">2024-04-27T06:02:18Z</dcterms:modified>
</cp:coreProperties>
</file>